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diagrams/data2.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diagrams/data4.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presentation.xml" ContentType="application/vnd.openxmlformats-officedocument.presentationml.presentation.main+xml"/>
  <Override PartName="/ppt/diagrams/data3.xml" ContentType="application/vnd.openxmlformats-officedocument.drawingml.diagramData+xml"/>
  <Override PartName="/ppt/diagrams/data1.xml" ContentType="application/vnd.openxmlformats-officedocument.drawingml.diagramData+xml"/>
  <Override PartName="/ppt/notesSlides/notesSlide9.xml" ContentType="application/vnd.openxmlformats-officedocument.presentationml.notesSlid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37.xml" ContentType="application/vnd.openxmlformats-officedocument.presentationml.slideLayout+xml"/>
  <Override PartName="/ppt/notesSlides/notesSlide12.xml" ContentType="application/vnd.openxmlformats-officedocument.presentationml.notesSlide+xml"/>
  <Override PartName="/ppt/slideLayouts/slideLayout36.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35.xml" ContentType="application/vnd.openxmlformats-officedocument.presentationml.slideLayout+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notesSlides/notesSlide18.xml" ContentType="application/vnd.openxmlformats-officedocument.presentationml.notesSlide+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6" r:id="rId3"/>
    <p:sldMasterId id="2147483705" r:id="rId4"/>
    <p:sldMasterId id="2147483717" r:id="rId5"/>
  </p:sldMasterIdLst>
  <p:notesMasterIdLst>
    <p:notesMasterId r:id="rId46"/>
  </p:notesMasterIdLst>
  <p:sldIdLst>
    <p:sldId id="1230" r:id="rId6"/>
    <p:sldId id="1217" r:id="rId7"/>
    <p:sldId id="1218" r:id="rId8"/>
    <p:sldId id="260" r:id="rId9"/>
    <p:sldId id="1219" r:id="rId10"/>
    <p:sldId id="1220" r:id="rId11"/>
    <p:sldId id="1109" r:id="rId12"/>
    <p:sldId id="1214" r:id="rId13"/>
    <p:sldId id="1024" r:id="rId14"/>
    <p:sldId id="1154" r:id="rId15"/>
    <p:sldId id="708" r:id="rId16"/>
    <p:sldId id="1222" r:id="rId17"/>
    <p:sldId id="1223" r:id="rId18"/>
    <p:sldId id="1233" r:id="rId19"/>
    <p:sldId id="1224" r:id="rId20"/>
    <p:sldId id="1226" r:id="rId21"/>
    <p:sldId id="1227" r:id="rId22"/>
    <p:sldId id="1228" r:id="rId23"/>
    <p:sldId id="1229" r:id="rId24"/>
    <p:sldId id="1209" r:id="rId25"/>
    <p:sldId id="1107" r:id="rId26"/>
    <p:sldId id="1234" r:id="rId27"/>
    <p:sldId id="892" r:id="rId28"/>
    <p:sldId id="299" r:id="rId29"/>
    <p:sldId id="1225" r:id="rId30"/>
    <p:sldId id="1036" r:id="rId31"/>
    <p:sldId id="561" r:id="rId32"/>
    <p:sldId id="1235" r:id="rId33"/>
    <p:sldId id="1102" r:id="rId34"/>
    <p:sldId id="1216" r:id="rId35"/>
    <p:sldId id="1236" r:id="rId36"/>
    <p:sldId id="1082" r:id="rId37"/>
    <p:sldId id="1210" r:id="rId38"/>
    <p:sldId id="1211" r:id="rId39"/>
    <p:sldId id="1212" r:id="rId40"/>
    <p:sldId id="1213" r:id="rId41"/>
    <p:sldId id="1215" r:id="rId42"/>
    <p:sldId id="1153" r:id="rId43"/>
    <p:sldId id="1231" r:id="rId44"/>
    <p:sldId id="1232" r:id="rId45"/>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6" autoAdjust="0"/>
    <p:restoredTop sz="61429"/>
  </p:normalViewPr>
  <p:slideViewPr>
    <p:cSldViewPr snapToGrid="0">
      <p:cViewPr varScale="1">
        <p:scale>
          <a:sx n="62" d="100"/>
          <a:sy n="62" d="100"/>
        </p:scale>
        <p:origin x="2512" y="480"/>
      </p:cViewPr>
      <p:guideLst/>
    </p:cSldViewPr>
  </p:slideViewPr>
  <p:notesTextViewPr>
    <p:cViewPr>
      <p:scale>
        <a:sx n="1" d="1"/>
        <a:sy n="1" d="1"/>
      </p:scale>
      <p:origin x="0" y="0"/>
    </p:cViewPr>
  </p:notesTextViewPr>
  <p:sorterViewPr>
    <p:cViewPr>
      <p:scale>
        <a:sx n="170" d="100"/>
        <a:sy n="17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ustomXml" Target="../customXml/item3.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BC7FCF-B8A8-4CE2-B895-2B277703FA48}" type="doc">
      <dgm:prSet loTypeId="urn:microsoft.com/office/officeart/2005/8/layout/radial6" loCatId="cycle" qsTypeId="urn:microsoft.com/office/officeart/2005/8/quickstyle/simple1" qsCatId="simple" csTypeId="urn:microsoft.com/office/officeart/2005/8/colors/colorful3" csCatId="colorful" phldr="1"/>
      <dgm:spPr/>
      <dgm:t>
        <a:bodyPr/>
        <a:lstStyle/>
        <a:p>
          <a:endParaRPr lang="en-GB"/>
        </a:p>
      </dgm:t>
    </dgm:pt>
    <dgm:pt modelId="{AE5FE22C-A777-46E5-A1F5-44B8E0F6C062}">
      <dgm:prSet phldrT="[Text]"/>
      <dgm:spPr/>
      <dgm:t>
        <a:bodyPr/>
        <a:lstStyle/>
        <a:p>
          <a:r>
            <a:rPr lang="en-GB" dirty="0"/>
            <a:t> Raising adult presence</a:t>
          </a:r>
        </a:p>
      </dgm:t>
    </dgm:pt>
    <dgm:pt modelId="{90DB6E0E-D18E-4745-B8B2-3A076F4E9830}" type="parTrans" cxnId="{27DCB679-7EE4-49F9-937E-5E12413B73E5}">
      <dgm:prSet/>
      <dgm:spPr/>
      <dgm:t>
        <a:bodyPr/>
        <a:lstStyle/>
        <a:p>
          <a:endParaRPr lang="en-GB"/>
        </a:p>
      </dgm:t>
    </dgm:pt>
    <dgm:pt modelId="{AACB0FF5-F6BA-463D-A47B-257BB2A37B04}" type="sibTrans" cxnId="{27DCB679-7EE4-49F9-937E-5E12413B73E5}">
      <dgm:prSet/>
      <dgm:spPr/>
      <dgm:t>
        <a:bodyPr/>
        <a:lstStyle/>
        <a:p>
          <a:endParaRPr lang="en-GB"/>
        </a:p>
      </dgm:t>
    </dgm:pt>
    <dgm:pt modelId="{1E60DD27-16A5-472B-8587-09FA5FEFF9B9}">
      <dgm:prSet phldrT="[Text]"/>
      <dgm:spPr/>
      <dgm:t>
        <a:bodyPr/>
        <a:lstStyle/>
        <a:p>
          <a:endParaRPr lang="en-GB"/>
        </a:p>
      </dgm:t>
    </dgm:pt>
    <dgm:pt modelId="{990B7686-B632-4620-AC52-B831F1E66A3F}" type="parTrans" cxnId="{DB07F405-E09C-41F7-B3E9-656EFE43F07C}">
      <dgm:prSet/>
      <dgm:spPr/>
      <dgm:t>
        <a:bodyPr/>
        <a:lstStyle/>
        <a:p>
          <a:endParaRPr lang="en-GB"/>
        </a:p>
      </dgm:t>
    </dgm:pt>
    <dgm:pt modelId="{3DA68426-86D9-4447-A336-72D476BB1A54}" type="sibTrans" cxnId="{DB07F405-E09C-41F7-B3E9-656EFE43F07C}">
      <dgm:prSet/>
      <dgm:spPr/>
      <dgm:t>
        <a:bodyPr/>
        <a:lstStyle/>
        <a:p>
          <a:endParaRPr lang="en-GB"/>
        </a:p>
      </dgm:t>
    </dgm:pt>
    <dgm:pt modelId="{2D5C8DE9-08DD-4AE8-8075-6BFFC9AF95E6}">
      <dgm:prSet phldrT="[Text]"/>
      <dgm:spPr/>
      <dgm:t>
        <a:bodyPr/>
        <a:lstStyle/>
        <a:p>
          <a:endParaRPr lang="en-GB"/>
        </a:p>
      </dgm:t>
    </dgm:pt>
    <dgm:pt modelId="{1E325228-A9D1-4788-ACF2-D58F359CF8A3}" type="parTrans" cxnId="{FEA67D9D-CBAE-4ABA-9D98-FB9FE19E0EA7}">
      <dgm:prSet/>
      <dgm:spPr/>
      <dgm:t>
        <a:bodyPr/>
        <a:lstStyle/>
        <a:p>
          <a:endParaRPr lang="en-GB"/>
        </a:p>
      </dgm:t>
    </dgm:pt>
    <dgm:pt modelId="{6FB94882-93DD-4D69-91C3-13A6D7744A8C}" type="sibTrans" cxnId="{FEA67D9D-CBAE-4ABA-9D98-FB9FE19E0EA7}">
      <dgm:prSet/>
      <dgm:spPr/>
      <dgm:t>
        <a:bodyPr/>
        <a:lstStyle/>
        <a:p>
          <a:endParaRPr lang="en-GB"/>
        </a:p>
      </dgm:t>
    </dgm:pt>
    <dgm:pt modelId="{148A0D50-506C-4C8A-8E83-F588DB3EFB6B}">
      <dgm:prSet phldrT="[Text]"/>
      <dgm:spPr/>
      <dgm:t>
        <a:bodyPr/>
        <a:lstStyle/>
        <a:p>
          <a:endParaRPr lang="en-GB"/>
        </a:p>
      </dgm:t>
    </dgm:pt>
    <dgm:pt modelId="{843AFF4F-2F49-4C58-9E3D-863070C900AC}" type="parTrans" cxnId="{85CD7649-03BD-4019-92E7-07399537E48C}">
      <dgm:prSet/>
      <dgm:spPr/>
      <dgm:t>
        <a:bodyPr/>
        <a:lstStyle/>
        <a:p>
          <a:endParaRPr lang="en-GB"/>
        </a:p>
      </dgm:t>
    </dgm:pt>
    <dgm:pt modelId="{16386E5B-8491-44A6-909D-1FDCC786C25D}" type="sibTrans" cxnId="{85CD7649-03BD-4019-92E7-07399537E48C}">
      <dgm:prSet/>
      <dgm:spPr/>
      <dgm:t>
        <a:bodyPr/>
        <a:lstStyle/>
        <a:p>
          <a:endParaRPr lang="en-GB"/>
        </a:p>
      </dgm:t>
    </dgm:pt>
    <dgm:pt modelId="{9219106D-0743-4E97-A37E-82E56F18F6D2}">
      <dgm:prSet phldrT="[Text]" phldr="1"/>
      <dgm:spPr/>
      <dgm:t>
        <a:bodyPr/>
        <a:lstStyle/>
        <a:p>
          <a:endParaRPr lang="en-GB" dirty="0"/>
        </a:p>
      </dgm:t>
    </dgm:pt>
    <dgm:pt modelId="{74799E81-90F8-49D2-BC46-23C6C432F64F}" type="parTrans" cxnId="{D77C122C-845D-4E68-A25C-29003D0EE71D}">
      <dgm:prSet/>
      <dgm:spPr/>
      <dgm:t>
        <a:bodyPr/>
        <a:lstStyle/>
        <a:p>
          <a:endParaRPr lang="en-GB"/>
        </a:p>
      </dgm:t>
    </dgm:pt>
    <dgm:pt modelId="{36F98F35-2E41-4AD6-A837-4F8E83FC41C6}" type="sibTrans" cxnId="{D77C122C-845D-4E68-A25C-29003D0EE71D}">
      <dgm:prSet/>
      <dgm:spPr/>
      <dgm:t>
        <a:bodyPr/>
        <a:lstStyle/>
        <a:p>
          <a:endParaRPr lang="en-GB"/>
        </a:p>
      </dgm:t>
    </dgm:pt>
    <dgm:pt modelId="{2584F781-8782-472B-97F1-76F9964A70A9}">
      <dgm:prSet phldrT="[Text]" custT="1"/>
      <dgm:spPr/>
      <dgm:t>
        <a:bodyPr/>
        <a:lstStyle/>
        <a:p>
          <a:r>
            <a:rPr lang="en-GB" sz="1800" dirty="0"/>
            <a:t>Resisting and de-escalating violence</a:t>
          </a:r>
        </a:p>
      </dgm:t>
    </dgm:pt>
    <dgm:pt modelId="{BEED61C9-9860-40AF-BE69-64B2A31C92FC}" type="parTrans" cxnId="{6C96DE75-584A-4730-AF1E-20743E3A86EB}">
      <dgm:prSet/>
      <dgm:spPr/>
      <dgm:t>
        <a:bodyPr/>
        <a:lstStyle/>
        <a:p>
          <a:endParaRPr lang="en-GB"/>
        </a:p>
      </dgm:t>
    </dgm:pt>
    <dgm:pt modelId="{77D7F6FC-EE29-4386-81A9-A1D7E6DAAA43}" type="sibTrans" cxnId="{6C96DE75-584A-4730-AF1E-20743E3A86EB}">
      <dgm:prSet/>
      <dgm:spPr/>
      <dgm:t>
        <a:bodyPr/>
        <a:lstStyle/>
        <a:p>
          <a:endParaRPr lang="en-GB"/>
        </a:p>
      </dgm:t>
    </dgm:pt>
    <dgm:pt modelId="{1DDE3D43-EF1D-4FB1-BAA2-C8D2540D93AA}">
      <dgm:prSet phldrT="[Text]" custT="1"/>
      <dgm:spPr/>
      <dgm:t>
        <a:bodyPr/>
        <a:lstStyle/>
        <a:p>
          <a:r>
            <a:rPr lang="en-GB" sz="1800" dirty="0"/>
            <a:t>Rebuilding relationships</a:t>
          </a:r>
        </a:p>
      </dgm:t>
    </dgm:pt>
    <dgm:pt modelId="{78085548-9DE6-4830-AE4E-28440752D356}" type="parTrans" cxnId="{7D5255A8-FDF4-4432-9A13-3EE445A5CE9E}">
      <dgm:prSet/>
      <dgm:spPr/>
      <dgm:t>
        <a:bodyPr/>
        <a:lstStyle/>
        <a:p>
          <a:endParaRPr lang="en-GB"/>
        </a:p>
      </dgm:t>
    </dgm:pt>
    <dgm:pt modelId="{A6A077B5-7F19-4210-B927-D5C0ADCEF6D7}" type="sibTrans" cxnId="{7D5255A8-FDF4-4432-9A13-3EE445A5CE9E}">
      <dgm:prSet/>
      <dgm:spPr/>
      <dgm:t>
        <a:bodyPr/>
        <a:lstStyle/>
        <a:p>
          <a:endParaRPr lang="en-GB"/>
        </a:p>
      </dgm:t>
    </dgm:pt>
    <dgm:pt modelId="{9CE84F6A-C1A7-4A8D-A3E7-51E618D75C1B}">
      <dgm:prSet custT="1"/>
      <dgm:spPr/>
      <dgm:t>
        <a:bodyPr/>
        <a:lstStyle/>
        <a:p>
          <a:r>
            <a:rPr lang="en-GB" sz="1800" dirty="0"/>
            <a:t>Peaceful protest</a:t>
          </a:r>
        </a:p>
      </dgm:t>
    </dgm:pt>
    <dgm:pt modelId="{D30C876F-48D5-4CE6-BA96-614220936308}" type="parTrans" cxnId="{77BCF2A9-3D5A-44BA-8CCC-E1566E0AFC83}">
      <dgm:prSet/>
      <dgm:spPr/>
      <dgm:t>
        <a:bodyPr/>
        <a:lstStyle/>
        <a:p>
          <a:endParaRPr lang="en-GB"/>
        </a:p>
      </dgm:t>
    </dgm:pt>
    <dgm:pt modelId="{B300E621-FB09-4EF7-A7EE-6DB1488910B1}" type="sibTrans" cxnId="{77BCF2A9-3D5A-44BA-8CCC-E1566E0AFC83}">
      <dgm:prSet/>
      <dgm:spPr/>
      <dgm:t>
        <a:bodyPr/>
        <a:lstStyle/>
        <a:p>
          <a:endParaRPr lang="en-GB"/>
        </a:p>
      </dgm:t>
    </dgm:pt>
    <dgm:pt modelId="{1E4CE634-A2F8-4746-A710-609C97CB6A78}">
      <dgm:prSet phldrT="[Text]" custT="1"/>
      <dgm:spPr/>
      <dgm:t>
        <a:bodyPr/>
        <a:lstStyle/>
        <a:p>
          <a:r>
            <a:rPr lang="en-GB" sz="1800" dirty="0"/>
            <a:t>Building networks of support</a:t>
          </a:r>
        </a:p>
      </dgm:t>
    </dgm:pt>
    <dgm:pt modelId="{A92CF84F-C7B3-4180-AEF6-AEFD0B67E4A0}" type="parTrans" cxnId="{63BAF530-DCA8-4C0D-AD19-BB2337E07AB9}">
      <dgm:prSet/>
      <dgm:spPr/>
      <dgm:t>
        <a:bodyPr/>
        <a:lstStyle/>
        <a:p>
          <a:endParaRPr lang="en-GB"/>
        </a:p>
      </dgm:t>
    </dgm:pt>
    <dgm:pt modelId="{4B477A9D-D752-4009-81B8-BBCD07D397A9}" type="sibTrans" cxnId="{63BAF530-DCA8-4C0D-AD19-BB2337E07AB9}">
      <dgm:prSet/>
      <dgm:spPr/>
      <dgm:t>
        <a:bodyPr/>
        <a:lstStyle/>
        <a:p>
          <a:endParaRPr lang="en-GB"/>
        </a:p>
      </dgm:t>
    </dgm:pt>
    <dgm:pt modelId="{A1063577-04B3-4417-98CC-7864CC9C77CA}" type="pres">
      <dgm:prSet presAssocID="{0EBC7FCF-B8A8-4CE2-B895-2B277703FA48}" presName="Name0" presStyleCnt="0">
        <dgm:presLayoutVars>
          <dgm:chMax val="1"/>
          <dgm:dir/>
          <dgm:animLvl val="ctr"/>
          <dgm:resizeHandles val="exact"/>
        </dgm:presLayoutVars>
      </dgm:prSet>
      <dgm:spPr/>
    </dgm:pt>
    <dgm:pt modelId="{F027CDBB-D81F-440E-A39B-22B8C90577B4}" type="pres">
      <dgm:prSet presAssocID="{AE5FE22C-A777-46E5-A1F5-44B8E0F6C062}" presName="centerShape" presStyleLbl="node0" presStyleIdx="0" presStyleCnt="1"/>
      <dgm:spPr/>
    </dgm:pt>
    <dgm:pt modelId="{3E25D4CB-6F0E-41B8-A665-A6984F939B14}" type="pres">
      <dgm:prSet presAssocID="{2584F781-8782-472B-97F1-76F9964A70A9}" presName="node" presStyleLbl="node1" presStyleIdx="0" presStyleCnt="4" custScaleX="138034" custScaleY="110292">
        <dgm:presLayoutVars>
          <dgm:bulletEnabled val="1"/>
        </dgm:presLayoutVars>
      </dgm:prSet>
      <dgm:spPr/>
    </dgm:pt>
    <dgm:pt modelId="{B247926E-5899-4D81-B68A-FC971F06E7DB}" type="pres">
      <dgm:prSet presAssocID="{2584F781-8782-472B-97F1-76F9964A70A9}" presName="dummy" presStyleCnt="0"/>
      <dgm:spPr/>
    </dgm:pt>
    <dgm:pt modelId="{0633431B-72F7-40EA-83E9-3F676045E9D6}" type="pres">
      <dgm:prSet presAssocID="{77D7F6FC-EE29-4386-81A9-A1D7E6DAAA43}" presName="sibTrans" presStyleLbl="sibTrans2D1" presStyleIdx="0" presStyleCnt="4"/>
      <dgm:spPr/>
    </dgm:pt>
    <dgm:pt modelId="{8A901A4A-7AF1-4A73-A2BC-4F8178CB7E07}" type="pres">
      <dgm:prSet presAssocID="{1DDE3D43-EF1D-4FB1-BAA2-C8D2540D93AA}" presName="node" presStyleLbl="node1" presStyleIdx="1" presStyleCnt="4" custScaleX="141250">
        <dgm:presLayoutVars>
          <dgm:bulletEnabled val="1"/>
        </dgm:presLayoutVars>
      </dgm:prSet>
      <dgm:spPr/>
    </dgm:pt>
    <dgm:pt modelId="{88B50088-D117-4FC0-9828-EF304B825F21}" type="pres">
      <dgm:prSet presAssocID="{1DDE3D43-EF1D-4FB1-BAA2-C8D2540D93AA}" presName="dummy" presStyleCnt="0"/>
      <dgm:spPr/>
    </dgm:pt>
    <dgm:pt modelId="{57C8DFB4-255B-4275-9886-FB532EE7D4A7}" type="pres">
      <dgm:prSet presAssocID="{A6A077B5-7F19-4210-B927-D5C0ADCEF6D7}" presName="sibTrans" presStyleLbl="sibTrans2D1" presStyleIdx="1" presStyleCnt="4"/>
      <dgm:spPr/>
    </dgm:pt>
    <dgm:pt modelId="{78F6402F-B516-43D0-A5EE-D3BD1BE6A45F}" type="pres">
      <dgm:prSet presAssocID="{9CE84F6A-C1A7-4A8D-A3E7-51E618D75C1B}" presName="node" presStyleLbl="node1" presStyleIdx="2" presStyleCnt="4" custScaleX="128400">
        <dgm:presLayoutVars>
          <dgm:bulletEnabled val="1"/>
        </dgm:presLayoutVars>
      </dgm:prSet>
      <dgm:spPr/>
    </dgm:pt>
    <dgm:pt modelId="{BC98A799-975C-407E-845C-EF9632896D3D}" type="pres">
      <dgm:prSet presAssocID="{9CE84F6A-C1A7-4A8D-A3E7-51E618D75C1B}" presName="dummy" presStyleCnt="0"/>
      <dgm:spPr/>
    </dgm:pt>
    <dgm:pt modelId="{7A061C9C-6398-46A6-A8A5-5DBAD0292A8F}" type="pres">
      <dgm:prSet presAssocID="{B300E621-FB09-4EF7-A7EE-6DB1488910B1}" presName="sibTrans" presStyleLbl="sibTrans2D1" presStyleIdx="2" presStyleCnt="4"/>
      <dgm:spPr/>
    </dgm:pt>
    <dgm:pt modelId="{10174DD8-2BFA-4585-A7B6-162EEA8AD272}" type="pres">
      <dgm:prSet presAssocID="{1E4CE634-A2F8-4746-A710-609C97CB6A78}" presName="node" presStyleLbl="node1" presStyleIdx="3" presStyleCnt="4" custScaleX="120448">
        <dgm:presLayoutVars>
          <dgm:bulletEnabled val="1"/>
        </dgm:presLayoutVars>
      </dgm:prSet>
      <dgm:spPr/>
    </dgm:pt>
    <dgm:pt modelId="{AFA37779-F3D3-413D-B4F6-E33F66D8BE2D}" type="pres">
      <dgm:prSet presAssocID="{1E4CE634-A2F8-4746-A710-609C97CB6A78}" presName="dummy" presStyleCnt="0"/>
      <dgm:spPr/>
    </dgm:pt>
    <dgm:pt modelId="{51FB0A9E-B0BE-484F-99CC-5C01B98B7D72}" type="pres">
      <dgm:prSet presAssocID="{4B477A9D-D752-4009-81B8-BBCD07D397A9}" presName="sibTrans" presStyleLbl="sibTrans2D1" presStyleIdx="3" presStyleCnt="4"/>
      <dgm:spPr/>
    </dgm:pt>
  </dgm:ptLst>
  <dgm:cxnLst>
    <dgm:cxn modelId="{DB07F405-E09C-41F7-B3E9-656EFE43F07C}" srcId="{0EBC7FCF-B8A8-4CE2-B895-2B277703FA48}" destId="{1E60DD27-16A5-472B-8587-09FA5FEFF9B9}" srcOrd="1" destOrd="0" parTransId="{990B7686-B632-4620-AC52-B831F1E66A3F}" sibTransId="{3DA68426-86D9-4447-A336-72D476BB1A54}"/>
    <dgm:cxn modelId="{B5427516-C3D7-4FF2-A578-EB066E8FCA0F}" type="presOf" srcId="{AE5FE22C-A777-46E5-A1F5-44B8E0F6C062}" destId="{F027CDBB-D81F-440E-A39B-22B8C90577B4}" srcOrd="0" destOrd="0" presId="urn:microsoft.com/office/officeart/2005/8/layout/radial6"/>
    <dgm:cxn modelId="{D77C122C-845D-4E68-A25C-29003D0EE71D}" srcId="{0EBC7FCF-B8A8-4CE2-B895-2B277703FA48}" destId="{9219106D-0743-4E97-A37E-82E56F18F6D2}" srcOrd="4" destOrd="0" parTransId="{74799E81-90F8-49D2-BC46-23C6C432F64F}" sibTransId="{36F98F35-2E41-4AD6-A837-4F8E83FC41C6}"/>
    <dgm:cxn modelId="{63BAF530-DCA8-4C0D-AD19-BB2337E07AB9}" srcId="{AE5FE22C-A777-46E5-A1F5-44B8E0F6C062}" destId="{1E4CE634-A2F8-4746-A710-609C97CB6A78}" srcOrd="3" destOrd="0" parTransId="{A92CF84F-C7B3-4180-AEF6-AEFD0B67E4A0}" sibTransId="{4B477A9D-D752-4009-81B8-BBCD07D397A9}"/>
    <dgm:cxn modelId="{85CD7649-03BD-4019-92E7-07399537E48C}" srcId="{0EBC7FCF-B8A8-4CE2-B895-2B277703FA48}" destId="{148A0D50-506C-4C8A-8E83-F588DB3EFB6B}" srcOrd="3" destOrd="0" parTransId="{843AFF4F-2F49-4C58-9E3D-863070C900AC}" sibTransId="{16386E5B-8491-44A6-909D-1FDCC786C25D}"/>
    <dgm:cxn modelId="{D8526264-DAAD-4907-9381-956814DBCD28}" type="presOf" srcId="{2584F781-8782-472B-97F1-76F9964A70A9}" destId="{3E25D4CB-6F0E-41B8-A665-A6984F939B14}" srcOrd="0" destOrd="0" presId="urn:microsoft.com/office/officeart/2005/8/layout/radial6"/>
    <dgm:cxn modelId="{E8710265-B190-4FDE-8EDA-9A4EFACD6092}" type="presOf" srcId="{77D7F6FC-EE29-4386-81A9-A1D7E6DAAA43}" destId="{0633431B-72F7-40EA-83E9-3F676045E9D6}" srcOrd="0" destOrd="0" presId="urn:microsoft.com/office/officeart/2005/8/layout/radial6"/>
    <dgm:cxn modelId="{81022669-FBB5-4E99-BDDD-43969CD2B6C0}" type="presOf" srcId="{4B477A9D-D752-4009-81B8-BBCD07D397A9}" destId="{51FB0A9E-B0BE-484F-99CC-5C01B98B7D72}" srcOrd="0" destOrd="0" presId="urn:microsoft.com/office/officeart/2005/8/layout/radial6"/>
    <dgm:cxn modelId="{6C96DE75-584A-4730-AF1E-20743E3A86EB}" srcId="{AE5FE22C-A777-46E5-A1F5-44B8E0F6C062}" destId="{2584F781-8782-472B-97F1-76F9964A70A9}" srcOrd="0" destOrd="0" parTransId="{BEED61C9-9860-40AF-BE69-64B2A31C92FC}" sibTransId="{77D7F6FC-EE29-4386-81A9-A1D7E6DAAA43}"/>
    <dgm:cxn modelId="{27DCB679-7EE4-49F9-937E-5E12413B73E5}" srcId="{0EBC7FCF-B8A8-4CE2-B895-2B277703FA48}" destId="{AE5FE22C-A777-46E5-A1F5-44B8E0F6C062}" srcOrd="0" destOrd="0" parTransId="{90DB6E0E-D18E-4745-B8B2-3A076F4E9830}" sibTransId="{AACB0FF5-F6BA-463D-A47B-257BB2A37B04}"/>
    <dgm:cxn modelId="{C46E5E7A-6338-4A27-AD6C-C9201746D349}" type="presOf" srcId="{9CE84F6A-C1A7-4A8D-A3E7-51E618D75C1B}" destId="{78F6402F-B516-43D0-A5EE-D3BD1BE6A45F}" srcOrd="0" destOrd="0" presId="urn:microsoft.com/office/officeart/2005/8/layout/radial6"/>
    <dgm:cxn modelId="{98EDE891-1DFD-4356-876F-51EC5DE55343}" type="presOf" srcId="{1DDE3D43-EF1D-4FB1-BAA2-C8D2540D93AA}" destId="{8A901A4A-7AF1-4A73-A2BC-4F8178CB7E07}" srcOrd="0" destOrd="0" presId="urn:microsoft.com/office/officeart/2005/8/layout/radial6"/>
    <dgm:cxn modelId="{99C4F593-209C-4A32-9FEC-D9A9E6F831C4}" type="presOf" srcId="{1E4CE634-A2F8-4746-A710-609C97CB6A78}" destId="{10174DD8-2BFA-4585-A7B6-162EEA8AD272}" srcOrd="0" destOrd="0" presId="urn:microsoft.com/office/officeart/2005/8/layout/radial6"/>
    <dgm:cxn modelId="{6FE89596-8814-4DB5-A52A-DE490017503A}" type="presOf" srcId="{A6A077B5-7F19-4210-B927-D5C0ADCEF6D7}" destId="{57C8DFB4-255B-4275-9886-FB532EE7D4A7}" srcOrd="0" destOrd="0" presId="urn:microsoft.com/office/officeart/2005/8/layout/radial6"/>
    <dgm:cxn modelId="{FEA67D9D-CBAE-4ABA-9D98-FB9FE19E0EA7}" srcId="{0EBC7FCF-B8A8-4CE2-B895-2B277703FA48}" destId="{2D5C8DE9-08DD-4AE8-8075-6BFFC9AF95E6}" srcOrd="2" destOrd="0" parTransId="{1E325228-A9D1-4788-ACF2-D58F359CF8A3}" sibTransId="{6FB94882-93DD-4D69-91C3-13A6D7744A8C}"/>
    <dgm:cxn modelId="{74020EA2-4917-4BF7-9F0C-04BC17A3DE1A}" type="presOf" srcId="{0EBC7FCF-B8A8-4CE2-B895-2B277703FA48}" destId="{A1063577-04B3-4417-98CC-7864CC9C77CA}" srcOrd="0" destOrd="0" presId="urn:microsoft.com/office/officeart/2005/8/layout/radial6"/>
    <dgm:cxn modelId="{7D5255A8-FDF4-4432-9A13-3EE445A5CE9E}" srcId="{AE5FE22C-A777-46E5-A1F5-44B8E0F6C062}" destId="{1DDE3D43-EF1D-4FB1-BAA2-C8D2540D93AA}" srcOrd="1" destOrd="0" parTransId="{78085548-9DE6-4830-AE4E-28440752D356}" sibTransId="{A6A077B5-7F19-4210-B927-D5C0ADCEF6D7}"/>
    <dgm:cxn modelId="{77BCF2A9-3D5A-44BA-8CCC-E1566E0AFC83}" srcId="{AE5FE22C-A777-46E5-A1F5-44B8E0F6C062}" destId="{9CE84F6A-C1A7-4A8D-A3E7-51E618D75C1B}" srcOrd="2" destOrd="0" parTransId="{D30C876F-48D5-4CE6-BA96-614220936308}" sibTransId="{B300E621-FB09-4EF7-A7EE-6DB1488910B1}"/>
    <dgm:cxn modelId="{6D5485E4-F0AE-4AA2-A451-E07AF584C3E7}" type="presOf" srcId="{B300E621-FB09-4EF7-A7EE-6DB1488910B1}" destId="{7A061C9C-6398-46A6-A8A5-5DBAD0292A8F}" srcOrd="0" destOrd="0" presId="urn:microsoft.com/office/officeart/2005/8/layout/radial6"/>
    <dgm:cxn modelId="{4B5E3307-C730-436F-B123-5DF8FB828110}" type="presParOf" srcId="{A1063577-04B3-4417-98CC-7864CC9C77CA}" destId="{F027CDBB-D81F-440E-A39B-22B8C90577B4}" srcOrd="0" destOrd="0" presId="urn:microsoft.com/office/officeart/2005/8/layout/radial6"/>
    <dgm:cxn modelId="{F55FDF81-91D6-4485-B39F-432A7320708A}" type="presParOf" srcId="{A1063577-04B3-4417-98CC-7864CC9C77CA}" destId="{3E25D4CB-6F0E-41B8-A665-A6984F939B14}" srcOrd="1" destOrd="0" presId="urn:microsoft.com/office/officeart/2005/8/layout/radial6"/>
    <dgm:cxn modelId="{B0A71C65-2113-4DBE-9A5C-16D5350BD83A}" type="presParOf" srcId="{A1063577-04B3-4417-98CC-7864CC9C77CA}" destId="{B247926E-5899-4D81-B68A-FC971F06E7DB}" srcOrd="2" destOrd="0" presId="urn:microsoft.com/office/officeart/2005/8/layout/radial6"/>
    <dgm:cxn modelId="{2A2CCF81-6A9F-4E37-B011-F8E265C72E8E}" type="presParOf" srcId="{A1063577-04B3-4417-98CC-7864CC9C77CA}" destId="{0633431B-72F7-40EA-83E9-3F676045E9D6}" srcOrd="3" destOrd="0" presId="urn:microsoft.com/office/officeart/2005/8/layout/radial6"/>
    <dgm:cxn modelId="{875E1569-8A7B-44F8-B244-F6A1E92789C7}" type="presParOf" srcId="{A1063577-04B3-4417-98CC-7864CC9C77CA}" destId="{8A901A4A-7AF1-4A73-A2BC-4F8178CB7E07}" srcOrd="4" destOrd="0" presId="urn:microsoft.com/office/officeart/2005/8/layout/radial6"/>
    <dgm:cxn modelId="{272DB670-FDF0-47CC-A1C8-A1EA175F6814}" type="presParOf" srcId="{A1063577-04B3-4417-98CC-7864CC9C77CA}" destId="{88B50088-D117-4FC0-9828-EF304B825F21}" srcOrd="5" destOrd="0" presId="urn:microsoft.com/office/officeart/2005/8/layout/radial6"/>
    <dgm:cxn modelId="{96D60966-4D22-4FDC-B902-DD3A23C57173}" type="presParOf" srcId="{A1063577-04B3-4417-98CC-7864CC9C77CA}" destId="{57C8DFB4-255B-4275-9886-FB532EE7D4A7}" srcOrd="6" destOrd="0" presId="urn:microsoft.com/office/officeart/2005/8/layout/radial6"/>
    <dgm:cxn modelId="{18466C00-8874-4E40-8539-8BE5DEE0EB95}" type="presParOf" srcId="{A1063577-04B3-4417-98CC-7864CC9C77CA}" destId="{78F6402F-B516-43D0-A5EE-D3BD1BE6A45F}" srcOrd="7" destOrd="0" presId="urn:microsoft.com/office/officeart/2005/8/layout/radial6"/>
    <dgm:cxn modelId="{062B08E0-FB8C-43CB-87E9-A7EBA8895B25}" type="presParOf" srcId="{A1063577-04B3-4417-98CC-7864CC9C77CA}" destId="{BC98A799-975C-407E-845C-EF9632896D3D}" srcOrd="8" destOrd="0" presId="urn:microsoft.com/office/officeart/2005/8/layout/radial6"/>
    <dgm:cxn modelId="{2F24A99D-9407-468F-9306-62141300950E}" type="presParOf" srcId="{A1063577-04B3-4417-98CC-7864CC9C77CA}" destId="{7A061C9C-6398-46A6-A8A5-5DBAD0292A8F}" srcOrd="9" destOrd="0" presId="urn:microsoft.com/office/officeart/2005/8/layout/radial6"/>
    <dgm:cxn modelId="{F495B7F7-F1DE-416B-B77B-1C85B6A2BE86}" type="presParOf" srcId="{A1063577-04B3-4417-98CC-7864CC9C77CA}" destId="{10174DD8-2BFA-4585-A7B6-162EEA8AD272}" srcOrd="10" destOrd="0" presId="urn:microsoft.com/office/officeart/2005/8/layout/radial6"/>
    <dgm:cxn modelId="{6FE0A214-B54A-4438-AB62-C604DA663F19}" type="presParOf" srcId="{A1063577-04B3-4417-98CC-7864CC9C77CA}" destId="{AFA37779-F3D3-413D-B4F6-E33F66D8BE2D}" srcOrd="11" destOrd="0" presId="urn:microsoft.com/office/officeart/2005/8/layout/radial6"/>
    <dgm:cxn modelId="{A5661ECE-D48F-4124-B7D6-044AF16D8211}" type="presParOf" srcId="{A1063577-04B3-4417-98CC-7864CC9C77CA}" destId="{51FB0A9E-B0BE-484F-99CC-5C01B98B7D72}"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812A0C-65EE-48B6-A4AA-783DAFA51972}" type="doc">
      <dgm:prSet loTypeId="urn:microsoft.com/office/officeart/2005/8/layout/cycle1" loCatId="cycle" qsTypeId="urn:microsoft.com/office/officeart/2005/8/quickstyle/simple1" qsCatId="simple" csTypeId="urn:microsoft.com/office/officeart/2005/8/colors/accent2_1" csCatId="accent2" phldr="1"/>
      <dgm:spPr/>
      <dgm:t>
        <a:bodyPr/>
        <a:lstStyle/>
        <a:p>
          <a:endParaRPr lang="en-GB"/>
        </a:p>
      </dgm:t>
    </dgm:pt>
    <dgm:pt modelId="{E2116060-11FC-4434-B288-02DF904FEB5E}">
      <dgm:prSet custT="1"/>
      <dgm:spPr/>
      <dgm:t>
        <a:bodyPr/>
        <a:lstStyle/>
        <a:p>
          <a:r>
            <a:rPr kumimoji="0" lang="en-IE" sz="1800" b="0" i="0" u="none" strike="noStrike" cap="none" spc="0" normalizeH="0" baseline="0" noProof="0">
              <a:ln/>
              <a:effectLst/>
              <a:uLnTx/>
              <a:uFillTx/>
              <a:latin typeface="Montserrat" pitchFamily="2" charset="0"/>
              <a:ea typeface="+mn-ea"/>
              <a:cs typeface="+mn-cs"/>
            </a:rPr>
            <a:t>Child uses aggressive language - Attempts to intimidate teacher</a:t>
          </a:r>
          <a:endParaRPr kumimoji="0" lang="en-IE" sz="1800" b="0" i="0" u="none" strike="noStrike" cap="none" spc="0" normalizeH="0" baseline="0" noProof="0" dirty="0">
            <a:ln/>
            <a:effectLst/>
            <a:uLnTx/>
            <a:uFillTx/>
            <a:latin typeface="Montserrat" pitchFamily="2" charset="0"/>
            <a:ea typeface="+mn-ea"/>
            <a:cs typeface="+mn-cs"/>
          </a:endParaRPr>
        </a:p>
      </dgm:t>
    </dgm:pt>
    <dgm:pt modelId="{30A76736-DF6E-4280-94B3-68608FDAE650}" type="parTrans" cxnId="{8CEEC7F5-F813-4A5F-9D4C-76F565ECEC07}">
      <dgm:prSet/>
      <dgm:spPr/>
      <dgm:t>
        <a:bodyPr/>
        <a:lstStyle/>
        <a:p>
          <a:endParaRPr lang="en-GB"/>
        </a:p>
      </dgm:t>
    </dgm:pt>
    <dgm:pt modelId="{93157210-83CB-4C28-B96A-8908A3467E10}" type="sibTrans" cxnId="{8CEEC7F5-F813-4A5F-9D4C-76F565ECEC07}">
      <dgm:prSet/>
      <dgm:spPr/>
      <dgm:t>
        <a:bodyPr/>
        <a:lstStyle/>
        <a:p>
          <a:endParaRPr lang="en-GB"/>
        </a:p>
      </dgm:t>
    </dgm:pt>
    <dgm:pt modelId="{CF72F0AC-F7E4-40D2-801F-0FE18F681D67}">
      <dgm:prSet custT="1"/>
      <dgm:spPr/>
      <dgm:t>
        <a:bodyPr/>
        <a:lstStyle/>
        <a:p>
          <a:r>
            <a:rPr kumimoji="0" lang="en-IE" sz="1800" b="0" i="0" u="none" strike="noStrike" cap="none" spc="0" normalizeH="0" baseline="0" noProof="0">
              <a:ln/>
              <a:effectLst/>
              <a:uLnTx/>
              <a:uFillTx/>
              <a:latin typeface="Montserrat" pitchFamily="2" charset="0"/>
              <a:ea typeface="+mn-ea"/>
              <a:cs typeface="+mn-cs"/>
            </a:rPr>
            <a:t>Teacher uses aggressive language - Attempts to assert control</a:t>
          </a:r>
          <a:endParaRPr kumimoji="0" lang="en-IE" sz="1800" b="0" i="0" u="none" strike="noStrike" cap="none" spc="0" normalizeH="0" baseline="0" noProof="0" dirty="0">
            <a:ln/>
            <a:effectLst/>
            <a:uLnTx/>
            <a:uFillTx/>
            <a:latin typeface="Montserrat" pitchFamily="2" charset="0"/>
            <a:ea typeface="+mn-ea"/>
            <a:cs typeface="+mn-cs"/>
          </a:endParaRPr>
        </a:p>
      </dgm:t>
    </dgm:pt>
    <dgm:pt modelId="{5B8C44E0-6F9C-41C1-9E57-E00180582FCC}" type="parTrans" cxnId="{12CBC82D-A161-42F6-A42F-7CF828985927}">
      <dgm:prSet/>
      <dgm:spPr/>
      <dgm:t>
        <a:bodyPr/>
        <a:lstStyle/>
        <a:p>
          <a:endParaRPr lang="en-GB"/>
        </a:p>
      </dgm:t>
    </dgm:pt>
    <dgm:pt modelId="{E31C73B1-E1F4-47B5-8661-43A1A374DD03}" type="sibTrans" cxnId="{12CBC82D-A161-42F6-A42F-7CF828985927}">
      <dgm:prSet/>
      <dgm:spPr/>
      <dgm:t>
        <a:bodyPr/>
        <a:lstStyle/>
        <a:p>
          <a:endParaRPr lang="en-GB"/>
        </a:p>
      </dgm:t>
    </dgm:pt>
    <dgm:pt modelId="{7914E3A7-0AB9-4852-8D19-81DEC2AD33D1}">
      <dgm:prSet custT="1"/>
      <dgm:spPr/>
      <dgm:t>
        <a:bodyPr/>
        <a:lstStyle/>
        <a:p>
          <a:r>
            <a:rPr kumimoji="0" lang="en-IE" sz="1800" b="0" i="0" u="none" strike="noStrike" cap="none" spc="0" normalizeH="0" baseline="0" noProof="0" dirty="0">
              <a:ln/>
              <a:effectLst/>
              <a:uLnTx/>
              <a:uFillTx/>
              <a:latin typeface="Montserrat" pitchFamily="2" charset="0"/>
              <a:ea typeface="+mn-ea"/>
              <a:cs typeface="+mn-cs"/>
            </a:rPr>
            <a:t>Child resists teacher’s control attempts - Becomes more aggressive</a:t>
          </a:r>
        </a:p>
      </dgm:t>
    </dgm:pt>
    <dgm:pt modelId="{E2A3A998-87A3-4276-A4CA-8F41FC69276B}" type="parTrans" cxnId="{8298A4DE-2A75-478F-95DB-CA7897221683}">
      <dgm:prSet/>
      <dgm:spPr/>
      <dgm:t>
        <a:bodyPr/>
        <a:lstStyle/>
        <a:p>
          <a:endParaRPr lang="en-GB"/>
        </a:p>
      </dgm:t>
    </dgm:pt>
    <dgm:pt modelId="{2B8799E1-4F7B-4A73-ADDC-95B15BF29817}" type="sibTrans" cxnId="{8298A4DE-2A75-478F-95DB-CA7897221683}">
      <dgm:prSet/>
      <dgm:spPr/>
      <dgm:t>
        <a:bodyPr/>
        <a:lstStyle/>
        <a:p>
          <a:endParaRPr lang="en-GB"/>
        </a:p>
      </dgm:t>
    </dgm:pt>
    <dgm:pt modelId="{0B4005B7-AB53-4B79-98E7-EDE580FCEC7A}">
      <dgm:prSet custT="1"/>
      <dgm:spPr/>
      <dgm:t>
        <a:bodyPr/>
        <a:lstStyle/>
        <a:p>
          <a:r>
            <a:rPr kumimoji="0" lang="en-IE" sz="1800" b="0" i="0" u="none" strike="noStrike" cap="none" spc="0" normalizeH="0" baseline="0" noProof="0">
              <a:ln/>
              <a:effectLst/>
              <a:uLnTx/>
              <a:uFillTx/>
              <a:latin typeface="Montserrat" pitchFamily="2" charset="0"/>
              <a:ea typeface="+mn-ea"/>
              <a:cs typeface="+mn-cs"/>
            </a:rPr>
            <a:t>Teacher and child become locked in power struggle. - Violence/aggression occurs</a:t>
          </a:r>
          <a:endParaRPr kumimoji="0" lang="en-IE" sz="1800" b="0" i="0" u="none" strike="noStrike" cap="none" spc="0" normalizeH="0" baseline="0" noProof="0" dirty="0">
            <a:ln/>
            <a:effectLst/>
            <a:uLnTx/>
            <a:uFillTx/>
            <a:latin typeface="Montserrat" pitchFamily="2" charset="0"/>
            <a:ea typeface="+mn-ea"/>
            <a:cs typeface="+mn-cs"/>
          </a:endParaRPr>
        </a:p>
      </dgm:t>
    </dgm:pt>
    <dgm:pt modelId="{CDF31CC2-F48C-405E-8272-7766C72E5B93}" type="parTrans" cxnId="{FB9753A5-BA6A-4436-BB2B-1FBB92DECF8E}">
      <dgm:prSet/>
      <dgm:spPr/>
      <dgm:t>
        <a:bodyPr/>
        <a:lstStyle/>
        <a:p>
          <a:endParaRPr lang="en-GB"/>
        </a:p>
      </dgm:t>
    </dgm:pt>
    <dgm:pt modelId="{4CC3D9E6-04BB-48AA-904B-89F44E63399D}" type="sibTrans" cxnId="{FB9753A5-BA6A-4436-BB2B-1FBB92DECF8E}">
      <dgm:prSet/>
      <dgm:spPr/>
      <dgm:t>
        <a:bodyPr/>
        <a:lstStyle/>
        <a:p>
          <a:endParaRPr lang="en-GB"/>
        </a:p>
      </dgm:t>
    </dgm:pt>
    <dgm:pt modelId="{23F6DAED-B7C9-4C1B-A148-116812D9FE94}" type="pres">
      <dgm:prSet presAssocID="{2D812A0C-65EE-48B6-A4AA-783DAFA51972}" presName="cycle" presStyleCnt="0">
        <dgm:presLayoutVars>
          <dgm:dir/>
          <dgm:resizeHandles val="exact"/>
        </dgm:presLayoutVars>
      </dgm:prSet>
      <dgm:spPr/>
    </dgm:pt>
    <dgm:pt modelId="{8F2A3991-7C68-4DBA-B6C6-1C5EA23E0015}" type="pres">
      <dgm:prSet presAssocID="{E2116060-11FC-4434-B288-02DF904FEB5E}" presName="dummy" presStyleCnt="0"/>
      <dgm:spPr/>
    </dgm:pt>
    <dgm:pt modelId="{A5A2C0D6-FC64-431F-B42A-7F7EEAA1E57A}" type="pres">
      <dgm:prSet presAssocID="{E2116060-11FC-4434-B288-02DF904FEB5E}" presName="node" presStyleLbl="revTx" presStyleIdx="0" presStyleCnt="4">
        <dgm:presLayoutVars>
          <dgm:bulletEnabled val="1"/>
        </dgm:presLayoutVars>
      </dgm:prSet>
      <dgm:spPr/>
    </dgm:pt>
    <dgm:pt modelId="{869DA881-C53F-4D8C-8C86-56EA71A23D20}" type="pres">
      <dgm:prSet presAssocID="{93157210-83CB-4C28-B96A-8908A3467E10}" presName="sibTrans" presStyleLbl="node1" presStyleIdx="0" presStyleCnt="4"/>
      <dgm:spPr/>
    </dgm:pt>
    <dgm:pt modelId="{22E096B1-3528-40DC-924D-9F1CB9BC7FD1}" type="pres">
      <dgm:prSet presAssocID="{CF72F0AC-F7E4-40D2-801F-0FE18F681D67}" presName="dummy" presStyleCnt="0"/>
      <dgm:spPr/>
    </dgm:pt>
    <dgm:pt modelId="{EA46AA0D-8F64-49D5-9949-DEE99390FC9D}" type="pres">
      <dgm:prSet presAssocID="{CF72F0AC-F7E4-40D2-801F-0FE18F681D67}" presName="node" presStyleLbl="revTx" presStyleIdx="1" presStyleCnt="4">
        <dgm:presLayoutVars>
          <dgm:bulletEnabled val="1"/>
        </dgm:presLayoutVars>
      </dgm:prSet>
      <dgm:spPr/>
    </dgm:pt>
    <dgm:pt modelId="{D5ED0961-0459-419C-9237-978F37528409}" type="pres">
      <dgm:prSet presAssocID="{E31C73B1-E1F4-47B5-8661-43A1A374DD03}" presName="sibTrans" presStyleLbl="node1" presStyleIdx="1" presStyleCnt="4"/>
      <dgm:spPr/>
    </dgm:pt>
    <dgm:pt modelId="{B0FAA2EA-A42E-45FC-BA4B-00796B270C38}" type="pres">
      <dgm:prSet presAssocID="{7914E3A7-0AB9-4852-8D19-81DEC2AD33D1}" presName="dummy" presStyleCnt="0"/>
      <dgm:spPr/>
    </dgm:pt>
    <dgm:pt modelId="{35B2B2A6-7FB8-4F62-971B-A3038500487A}" type="pres">
      <dgm:prSet presAssocID="{7914E3A7-0AB9-4852-8D19-81DEC2AD33D1}" presName="node" presStyleLbl="revTx" presStyleIdx="2" presStyleCnt="4">
        <dgm:presLayoutVars>
          <dgm:bulletEnabled val="1"/>
        </dgm:presLayoutVars>
      </dgm:prSet>
      <dgm:spPr/>
    </dgm:pt>
    <dgm:pt modelId="{F9EF6347-CB37-44D9-AE5B-67B652D416B5}" type="pres">
      <dgm:prSet presAssocID="{2B8799E1-4F7B-4A73-ADDC-95B15BF29817}" presName="sibTrans" presStyleLbl="node1" presStyleIdx="2" presStyleCnt="4"/>
      <dgm:spPr/>
    </dgm:pt>
    <dgm:pt modelId="{6FE0BA6E-2CA0-425F-997E-685734EF73B0}" type="pres">
      <dgm:prSet presAssocID="{0B4005B7-AB53-4B79-98E7-EDE580FCEC7A}" presName="dummy" presStyleCnt="0"/>
      <dgm:spPr/>
    </dgm:pt>
    <dgm:pt modelId="{A1860924-8228-4DBC-812C-B11B4163D77D}" type="pres">
      <dgm:prSet presAssocID="{0B4005B7-AB53-4B79-98E7-EDE580FCEC7A}" presName="node" presStyleLbl="revTx" presStyleIdx="3" presStyleCnt="4">
        <dgm:presLayoutVars>
          <dgm:bulletEnabled val="1"/>
        </dgm:presLayoutVars>
      </dgm:prSet>
      <dgm:spPr/>
    </dgm:pt>
    <dgm:pt modelId="{3E25ABEA-8794-4AFF-AE42-69944C82F43F}" type="pres">
      <dgm:prSet presAssocID="{4CC3D9E6-04BB-48AA-904B-89F44E63399D}" presName="sibTrans" presStyleLbl="node1" presStyleIdx="3" presStyleCnt="4"/>
      <dgm:spPr/>
    </dgm:pt>
  </dgm:ptLst>
  <dgm:cxnLst>
    <dgm:cxn modelId="{E387F215-C861-4399-99B4-5DD43048DC21}" type="presOf" srcId="{7914E3A7-0AB9-4852-8D19-81DEC2AD33D1}" destId="{35B2B2A6-7FB8-4F62-971B-A3038500487A}" srcOrd="0" destOrd="0" presId="urn:microsoft.com/office/officeart/2005/8/layout/cycle1"/>
    <dgm:cxn modelId="{6D4B6119-B0FA-4C18-9A7A-9B7FB9C51571}" type="presOf" srcId="{E2116060-11FC-4434-B288-02DF904FEB5E}" destId="{A5A2C0D6-FC64-431F-B42A-7F7EEAA1E57A}" srcOrd="0" destOrd="0" presId="urn:microsoft.com/office/officeart/2005/8/layout/cycle1"/>
    <dgm:cxn modelId="{12CBC82D-A161-42F6-A42F-7CF828985927}" srcId="{2D812A0C-65EE-48B6-A4AA-783DAFA51972}" destId="{CF72F0AC-F7E4-40D2-801F-0FE18F681D67}" srcOrd="1" destOrd="0" parTransId="{5B8C44E0-6F9C-41C1-9E57-E00180582FCC}" sibTransId="{E31C73B1-E1F4-47B5-8661-43A1A374DD03}"/>
    <dgm:cxn modelId="{AC039D5F-4F69-4AA7-A635-D5C4F9A11BAC}" type="presOf" srcId="{CF72F0AC-F7E4-40D2-801F-0FE18F681D67}" destId="{EA46AA0D-8F64-49D5-9949-DEE99390FC9D}" srcOrd="0" destOrd="0" presId="urn:microsoft.com/office/officeart/2005/8/layout/cycle1"/>
    <dgm:cxn modelId="{7E131769-47A4-4DFC-A916-D21356E0B792}" type="presOf" srcId="{2D812A0C-65EE-48B6-A4AA-783DAFA51972}" destId="{23F6DAED-B7C9-4C1B-A148-116812D9FE94}" srcOrd="0" destOrd="0" presId="urn:microsoft.com/office/officeart/2005/8/layout/cycle1"/>
    <dgm:cxn modelId="{974C8186-D5AC-4E57-B17F-DA17A790CF81}" type="presOf" srcId="{E31C73B1-E1F4-47B5-8661-43A1A374DD03}" destId="{D5ED0961-0459-419C-9237-978F37528409}" srcOrd="0" destOrd="0" presId="urn:microsoft.com/office/officeart/2005/8/layout/cycle1"/>
    <dgm:cxn modelId="{FB9753A5-BA6A-4436-BB2B-1FBB92DECF8E}" srcId="{2D812A0C-65EE-48B6-A4AA-783DAFA51972}" destId="{0B4005B7-AB53-4B79-98E7-EDE580FCEC7A}" srcOrd="3" destOrd="0" parTransId="{CDF31CC2-F48C-405E-8272-7766C72E5B93}" sibTransId="{4CC3D9E6-04BB-48AA-904B-89F44E63399D}"/>
    <dgm:cxn modelId="{46725FA7-9448-4162-9DE5-901D0134192E}" type="presOf" srcId="{2B8799E1-4F7B-4A73-ADDC-95B15BF29817}" destId="{F9EF6347-CB37-44D9-AE5B-67B652D416B5}" srcOrd="0" destOrd="0" presId="urn:microsoft.com/office/officeart/2005/8/layout/cycle1"/>
    <dgm:cxn modelId="{4A012ADA-F374-43FC-81A3-01BD896CA43B}" type="presOf" srcId="{93157210-83CB-4C28-B96A-8908A3467E10}" destId="{869DA881-C53F-4D8C-8C86-56EA71A23D20}" srcOrd="0" destOrd="0" presId="urn:microsoft.com/office/officeart/2005/8/layout/cycle1"/>
    <dgm:cxn modelId="{B7AD27DC-C5D8-4A29-BB61-BC00BDAA9B2F}" type="presOf" srcId="{4CC3D9E6-04BB-48AA-904B-89F44E63399D}" destId="{3E25ABEA-8794-4AFF-AE42-69944C82F43F}" srcOrd="0" destOrd="0" presId="urn:microsoft.com/office/officeart/2005/8/layout/cycle1"/>
    <dgm:cxn modelId="{8298A4DE-2A75-478F-95DB-CA7897221683}" srcId="{2D812A0C-65EE-48B6-A4AA-783DAFA51972}" destId="{7914E3A7-0AB9-4852-8D19-81DEC2AD33D1}" srcOrd="2" destOrd="0" parTransId="{E2A3A998-87A3-4276-A4CA-8F41FC69276B}" sibTransId="{2B8799E1-4F7B-4A73-ADDC-95B15BF29817}"/>
    <dgm:cxn modelId="{26BC40F0-A625-4F0A-9F69-5DD1B45D719C}" type="presOf" srcId="{0B4005B7-AB53-4B79-98E7-EDE580FCEC7A}" destId="{A1860924-8228-4DBC-812C-B11B4163D77D}" srcOrd="0" destOrd="0" presId="urn:microsoft.com/office/officeart/2005/8/layout/cycle1"/>
    <dgm:cxn modelId="{8CEEC7F5-F813-4A5F-9D4C-76F565ECEC07}" srcId="{2D812A0C-65EE-48B6-A4AA-783DAFA51972}" destId="{E2116060-11FC-4434-B288-02DF904FEB5E}" srcOrd="0" destOrd="0" parTransId="{30A76736-DF6E-4280-94B3-68608FDAE650}" sibTransId="{93157210-83CB-4C28-B96A-8908A3467E10}"/>
    <dgm:cxn modelId="{1CCE690A-5C7A-46C0-8A9D-30CC7957CB91}" type="presParOf" srcId="{23F6DAED-B7C9-4C1B-A148-116812D9FE94}" destId="{8F2A3991-7C68-4DBA-B6C6-1C5EA23E0015}" srcOrd="0" destOrd="0" presId="urn:microsoft.com/office/officeart/2005/8/layout/cycle1"/>
    <dgm:cxn modelId="{C827BF5B-66E2-477B-BAE0-FCD8F1D38787}" type="presParOf" srcId="{23F6DAED-B7C9-4C1B-A148-116812D9FE94}" destId="{A5A2C0D6-FC64-431F-B42A-7F7EEAA1E57A}" srcOrd="1" destOrd="0" presId="urn:microsoft.com/office/officeart/2005/8/layout/cycle1"/>
    <dgm:cxn modelId="{0F02E927-2D82-4CB0-A1C8-328EAEF045D5}" type="presParOf" srcId="{23F6DAED-B7C9-4C1B-A148-116812D9FE94}" destId="{869DA881-C53F-4D8C-8C86-56EA71A23D20}" srcOrd="2" destOrd="0" presId="urn:microsoft.com/office/officeart/2005/8/layout/cycle1"/>
    <dgm:cxn modelId="{21F0DFE2-DB6D-4BED-B617-92D6FE3E1C87}" type="presParOf" srcId="{23F6DAED-B7C9-4C1B-A148-116812D9FE94}" destId="{22E096B1-3528-40DC-924D-9F1CB9BC7FD1}" srcOrd="3" destOrd="0" presId="urn:microsoft.com/office/officeart/2005/8/layout/cycle1"/>
    <dgm:cxn modelId="{5AEC9EF5-1032-418C-8A84-F703CC565737}" type="presParOf" srcId="{23F6DAED-B7C9-4C1B-A148-116812D9FE94}" destId="{EA46AA0D-8F64-49D5-9949-DEE99390FC9D}" srcOrd="4" destOrd="0" presId="urn:microsoft.com/office/officeart/2005/8/layout/cycle1"/>
    <dgm:cxn modelId="{583C062F-3582-44BD-B6DF-C887475DD185}" type="presParOf" srcId="{23F6DAED-B7C9-4C1B-A148-116812D9FE94}" destId="{D5ED0961-0459-419C-9237-978F37528409}" srcOrd="5" destOrd="0" presId="urn:microsoft.com/office/officeart/2005/8/layout/cycle1"/>
    <dgm:cxn modelId="{6F985F55-A814-4BE7-A541-9BB927B0F00D}" type="presParOf" srcId="{23F6DAED-B7C9-4C1B-A148-116812D9FE94}" destId="{B0FAA2EA-A42E-45FC-BA4B-00796B270C38}" srcOrd="6" destOrd="0" presId="urn:microsoft.com/office/officeart/2005/8/layout/cycle1"/>
    <dgm:cxn modelId="{2F98D478-3DC6-4D2E-B67F-5C3ABA5107DE}" type="presParOf" srcId="{23F6DAED-B7C9-4C1B-A148-116812D9FE94}" destId="{35B2B2A6-7FB8-4F62-971B-A3038500487A}" srcOrd="7" destOrd="0" presId="urn:microsoft.com/office/officeart/2005/8/layout/cycle1"/>
    <dgm:cxn modelId="{9DE36F4D-DBBE-4BAA-A86F-EF6113C45B75}" type="presParOf" srcId="{23F6DAED-B7C9-4C1B-A148-116812D9FE94}" destId="{F9EF6347-CB37-44D9-AE5B-67B652D416B5}" srcOrd="8" destOrd="0" presId="urn:microsoft.com/office/officeart/2005/8/layout/cycle1"/>
    <dgm:cxn modelId="{40CF0958-CA0E-48CC-8D58-622FDDCC4AEB}" type="presParOf" srcId="{23F6DAED-B7C9-4C1B-A148-116812D9FE94}" destId="{6FE0BA6E-2CA0-425F-997E-685734EF73B0}" srcOrd="9" destOrd="0" presId="urn:microsoft.com/office/officeart/2005/8/layout/cycle1"/>
    <dgm:cxn modelId="{38A13D49-789E-41CF-B98B-25EEC14D6A74}" type="presParOf" srcId="{23F6DAED-B7C9-4C1B-A148-116812D9FE94}" destId="{A1860924-8228-4DBC-812C-B11B4163D77D}" srcOrd="10" destOrd="0" presId="urn:microsoft.com/office/officeart/2005/8/layout/cycle1"/>
    <dgm:cxn modelId="{022A44B2-E6C4-487A-B481-D892C89628EA}" type="presParOf" srcId="{23F6DAED-B7C9-4C1B-A148-116812D9FE94}" destId="{3E25ABEA-8794-4AFF-AE42-69944C82F43F}" srcOrd="11" destOrd="0" presId="urn:microsoft.com/office/officeart/2005/8/layout/cycle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CC6432-804C-4E4B-BE87-0931C99117B1}" type="doc">
      <dgm:prSet loTypeId="urn:microsoft.com/office/officeart/2005/8/layout/cycle1" loCatId="cycle" qsTypeId="urn:microsoft.com/office/officeart/2005/8/quickstyle/simple1" qsCatId="simple" csTypeId="urn:microsoft.com/office/officeart/2005/8/colors/accent2_1" csCatId="accent2" phldr="1"/>
      <dgm:spPr/>
      <dgm:t>
        <a:bodyPr/>
        <a:lstStyle/>
        <a:p>
          <a:endParaRPr lang="en-GB"/>
        </a:p>
      </dgm:t>
    </dgm:pt>
    <dgm:pt modelId="{ECA42370-970D-409C-A7A4-1B55CDDAA875}">
      <dgm:prSet phldrT="[Text]" custT="1"/>
      <dgm:spPr/>
      <dgm:t>
        <a:bodyPr/>
        <a:lstStyle/>
        <a:p>
          <a:pPr>
            <a:buClrTx/>
            <a:buSzTx/>
            <a:buFontTx/>
            <a:buNone/>
          </a:pPr>
          <a:r>
            <a:rPr kumimoji="0" lang="en-IE" sz="1800" b="0" i="0" u="none" strike="noStrike" cap="none" spc="0" normalizeH="0" baseline="0" noProof="0">
              <a:ln/>
              <a:effectLst/>
              <a:uLnTx/>
              <a:uFillTx/>
              <a:latin typeface="Montserrat" pitchFamily="2" charset="0"/>
              <a:ea typeface="+mn-ea"/>
              <a:cs typeface="+mn-cs"/>
            </a:rPr>
            <a:t>Child attempts to intimidate/ control teacher</a:t>
          </a:r>
          <a:endParaRPr lang="en-GB" sz="1800" dirty="0">
            <a:latin typeface="Montserrat" pitchFamily="2" charset="0"/>
          </a:endParaRPr>
        </a:p>
      </dgm:t>
    </dgm:pt>
    <dgm:pt modelId="{E0114EBF-270D-401D-BB15-662FE3F08814}" type="parTrans" cxnId="{EE920676-75CC-4DFE-BFC5-F00CDBF387F1}">
      <dgm:prSet/>
      <dgm:spPr/>
      <dgm:t>
        <a:bodyPr/>
        <a:lstStyle/>
        <a:p>
          <a:endParaRPr lang="en-GB"/>
        </a:p>
      </dgm:t>
    </dgm:pt>
    <dgm:pt modelId="{93783808-C8EB-4B6A-9F79-1E8A194FC0E1}" type="sibTrans" cxnId="{EE920676-75CC-4DFE-BFC5-F00CDBF387F1}">
      <dgm:prSet/>
      <dgm:spPr/>
      <dgm:t>
        <a:bodyPr/>
        <a:lstStyle/>
        <a:p>
          <a:endParaRPr lang="en-GB"/>
        </a:p>
      </dgm:t>
    </dgm:pt>
    <dgm:pt modelId="{3B83DA8A-81A7-490F-A758-5898286B5326}">
      <dgm:prSet phldrT="[Text]" custT="1"/>
      <dgm:spPr/>
      <dgm:t>
        <a:bodyPr/>
        <a:lstStyle/>
        <a:p>
          <a:pPr>
            <a:buClrTx/>
            <a:buSzTx/>
            <a:buFontTx/>
            <a:buNone/>
          </a:pPr>
          <a:r>
            <a:rPr kumimoji="0" lang="en-IE" sz="1800" b="0" i="0" u="none" strike="noStrike" cap="none" spc="0" normalizeH="0" baseline="0" noProof="0">
              <a:ln/>
              <a:effectLst/>
              <a:uLnTx/>
              <a:uFillTx/>
              <a:latin typeface="Montserrat" pitchFamily="2" charset="0"/>
              <a:ea typeface="+mn-ea"/>
              <a:cs typeface="+mn-cs"/>
            </a:rPr>
            <a:t>Teacher initially resists, then feels isolated and later withdraws their authority</a:t>
          </a:r>
          <a:endParaRPr lang="en-GB" sz="1800" dirty="0">
            <a:latin typeface="Montserrat" pitchFamily="2" charset="0"/>
          </a:endParaRPr>
        </a:p>
      </dgm:t>
    </dgm:pt>
    <dgm:pt modelId="{C9C48D80-61DD-4322-AD04-C26DADF7BE60}" type="parTrans" cxnId="{1202ABEC-1627-428C-B953-398AC0982118}">
      <dgm:prSet/>
      <dgm:spPr/>
      <dgm:t>
        <a:bodyPr/>
        <a:lstStyle/>
        <a:p>
          <a:endParaRPr lang="en-GB"/>
        </a:p>
      </dgm:t>
    </dgm:pt>
    <dgm:pt modelId="{018085C6-585F-4F85-BF80-0EFE96DDAD75}" type="sibTrans" cxnId="{1202ABEC-1627-428C-B953-398AC0982118}">
      <dgm:prSet/>
      <dgm:spPr/>
      <dgm:t>
        <a:bodyPr/>
        <a:lstStyle/>
        <a:p>
          <a:endParaRPr lang="en-GB"/>
        </a:p>
      </dgm:t>
    </dgm:pt>
    <dgm:pt modelId="{66C08FB9-641C-47F5-8A25-B2061CBD59C7}">
      <dgm:prSet phldrT="[Text]" custT="1"/>
      <dgm:spPr/>
      <dgm:t>
        <a:bodyPr/>
        <a:lstStyle/>
        <a:p>
          <a:pPr>
            <a:buClrTx/>
            <a:buSzTx/>
            <a:buFontTx/>
            <a:buNone/>
          </a:pPr>
          <a:r>
            <a:rPr kumimoji="0" lang="en-IE" sz="1800" b="0" i="0" u="none" strike="noStrike" cap="none" spc="0" normalizeH="0" baseline="0" noProof="0">
              <a:ln/>
              <a:effectLst/>
              <a:uLnTx/>
              <a:uFillTx/>
              <a:latin typeface="Montserrat" pitchFamily="2" charset="0"/>
              <a:ea typeface="+mn-ea"/>
              <a:cs typeface="+mn-cs"/>
            </a:rPr>
            <a:t>Child increases demands, teacher withdraws more</a:t>
          </a:r>
          <a:endParaRPr lang="en-GB" sz="1800" dirty="0">
            <a:latin typeface="Montserrat" pitchFamily="2" charset="0"/>
          </a:endParaRPr>
        </a:p>
      </dgm:t>
    </dgm:pt>
    <dgm:pt modelId="{55058782-16E3-4548-94B0-4A316A192EEE}" type="parTrans" cxnId="{AF4867EB-DBF8-42A7-98A8-910CB03B7865}">
      <dgm:prSet/>
      <dgm:spPr/>
      <dgm:t>
        <a:bodyPr/>
        <a:lstStyle/>
        <a:p>
          <a:endParaRPr lang="en-GB"/>
        </a:p>
      </dgm:t>
    </dgm:pt>
    <dgm:pt modelId="{E686F5DC-BC02-47AE-BA5B-31702053ECCC}" type="sibTrans" cxnId="{AF4867EB-DBF8-42A7-98A8-910CB03B7865}">
      <dgm:prSet/>
      <dgm:spPr/>
      <dgm:t>
        <a:bodyPr/>
        <a:lstStyle/>
        <a:p>
          <a:endParaRPr lang="en-GB"/>
        </a:p>
      </dgm:t>
    </dgm:pt>
    <dgm:pt modelId="{5A252DFA-2444-41C7-8B12-B350E5EA4FB1}">
      <dgm:prSet phldrT="[Text]" custT="1"/>
      <dgm:spPr/>
      <dgm:t>
        <a:bodyPr/>
        <a:lstStyle/>
        <a:p>
          <a:pPr>
            <a:buClrTx/>
            <a:buSzTx/>
            <a:buFontTx/>
            <a:buNone/>
          </a:pPr>
          <a:r>
            <a:rPr kumimoji="0" lang="en-IE" sz="1800" b="0" i="0" u="none" strike="noStrike" cap="none" spc="0" normalizeH="0" baseline="0" noProof="0" dirty="0">
              <a:ln/>
              <a:effectLst/>
              <a:uLnTx/>
              <a:uFillTx/>
              <a:latin typeface="Montserrat" pitchFamily="2" charset="0"/>
              <a:ea typeface="+mn-ea"/>
              <a:cs typeface="+mn-cs"/>
            </a:rPr>
            <a:t>Controlling behaviour by child continues, teacher responds inconsistently, authority absent, risk of aggression</a:t>
          </a:r>
          <a:endParaRPr lang="en-GB" sz="1800" dirty="0">
            <a:latin typeface="Montserrat" pitchFamily="2" charset="0"/>
          </a:endParaRPr>
        </a:p>
      </dgm:t>
    </dgm:pt>
    <dgm:pt modelId="{D50A31E8-F287-4E66-8630-9E4BC9AC26AB}" type="parTrans" cxnId="{D0BDF677-04EE-44E8-B16B-38A67AC455E0}">
      <dgm:prSet/>
      <dgm:spPr/>
      <dgm:t>
        <a:bodyPr/>
        <a:lstStyle/>
        <a:p>
          <a:endParaRPr lang="en-GB"/>
        </a:p>
      </dgm:t>
    </dgm:pt>
    <dgm:pt modelId="{DCC7EC6C-6E3E-4131-9846-D00298E55C0B}" type="sibTrans" cxnId="{D0BDF677-04EE-44E8-B16B-38A67AC455E0}">
      <dgm:prSet/>
      <dgm:spPr/>
      <dgm:t>
        <a:bodyPr/>
        <a:lstStyle/>
        <a:p>
          <a:endParaRPr lang="en-GB"/>
        </a:p>
      </dgm:t>
    </dgm:pt>
    <dgm:pt modelId="{65A52AA5-16C5-4E5A-8F5B-C500009FD8D5}" type="pres">
      <dgm:prSet presAssocID="{AACC6432-804C-4E4B-BE87-0931C99117B1}" presName="cycle" presStyleCnt="0">
        <dgm:presLayoutVars>
          <dgm:dir/>
          <dgm:resizeHandles val="exact"/>
        </dgm:presLayoutVars>
      </dgm:prSet>
      <dgm:spPr/>
    </dgm:pt>
    <dgm:pt modelId="{B68433CC-2BA9-480E-920B-6CEECF00445F}" type="pres">
      <dgm:prSet presAssocID="{ECA42370-970D-409C-A7A4-1B55CDDAA875}" presName="dummy" presStyleCnt="0"/>
      <dgm:spPr/>
    </dgm:pt>
    <dgm:pt modelId="{D1D0F8AD-3042-4A63-B3EE-F03866390F65}" type="pres">
      <dgm:prSet presAssocID="{ECA42370-970D-409C-A7A4-1B55CDDAA875}" presName="node" presStyleLbl="revTx" presStyleIdx="0" presStyleCnt="4">
        <dgm:presLayoutVars>
          <dgm:bulletEnabled val="1"/>
        </dgm:presLayoutVars>
      </dgm:prSet>
      <dgm:spPr/>
    </dgm:pt>
    <dgm:pt modelId="{DB6F8D3A-B6A6-429F-BA29-C65E8BE17DDB}" type="pres">
      <dgm:prSet presAssocID="{93783808-C8EB-4B6A-9F79-1E8A194FC0E1}" presName="sibTrans" presStyleLbl="node1" presStyleIdx="0" presStyleCnt="4" custLinFactNeighborX="-907" custLinFactNeighborY="-6409"/>
      <dgm:spPr/>
    </dgm:pt>
    <dgm:pt modelId="{C12FF11B-5FE7-4C3A-9DBC-2E7037F28F56}" type="pres">
      <dgm:prSet presAssocID="{3B83DA8A-81A7-490F-A758-5898286B5326}" presName="dummy" presStyleCnt="0"/>
      <dgm:spPr/>
    </dgm:pt>
    <dgm:pt modelId="{AF541D37-F34F-480C-BCA0-11012419F54A}" type="pres">
      <dgm:prSet presAssocID="{3B83DA8A-81A7-490F-A758-5898286B5326}" presName="node" presStyleLbl="revTx" presStyleIdx="1" presStyleCnt="4" custRadScaleRad="100247" custRadScaleInc="-20224">
        <dgm:presLayoutVars>
          <dgm:bulletEnabled val="1"/>
        </dgm:presLayoutVars>
      </dgm:prSet>
      <dgm:spPr/>
    </dgm:pt>
    <dgm:pt modelId="{74807026-C639-451A-BA41-9BF869D730F3}" type="pres">
      <dgm:prSet presAssocID="{018085C6-585F-4F85-BF80-0EFE96DDAD75}" presName="sibTrans" presStyleLbl="node1" presStyleIdx="1" presStyleCnt="4"/>
      <dgm:spPr/>
    </dgm:pt>
    <dgm:pt modelId="{8022EC90-92F4-4E73-888D-ED4980204E3D}" type="pres">
      <dgm:prSet presAssocID="{66C08FB9-641C-47F5-8A25-B2061CBD59C7}" presName="dummy" presStyleCnt="0"/>
      <dgm:spPr/>
    </dgm:pt>
    <dgm:pt modelId="{3F307D22-394F-4666-A605-61BF6CDDF928}" type="pres">
      <dgm:prSet presAssocID="{66C08FB9-641C-47F5-8A25-B2061CBD59C7}" presName="node" presStyleLbl="revTx" presStyleIdx="2" presStyleCnt="4">
        <dgm:presLayoutVars>
          <dgm:bulletEnabled val="1"/>
        </dgm:presLayoutVars>
      </dgm:prSet>
      <dgm:spPr/>
    </dgm:pt>
    <dgm:pt modelId="{8BA4CB15-68BA-4832-B0C0-4D71E7F68559}" type="pres">
      <dgm:prSet presAssocID="{E686F5DC-BC02-47AE-BA5B-31702053ECCC}" presName="sibTrans" presStyleLbl="node1" presStyleIdx="2" presStyleCnt="4" custLinFactNeighborX="-7983" custLinFactNeighborY="3266"/>
      <dgm:spPr/>
    </dgm:pt>
    <dgm:pt modelId="{8E90DFBF-D042-4E13-8A2B-C41DE6FF6A63}" type="pres">
      <dgm:prSet presAssocID="{5A252DFA-2444-41C7-8B12-B350E5EA4FB1}" presName="dummy" presStyleCnt="0"/>
      <dgm:spPr/>
    </dgm:pt>
    <dgm:pt modelId="{B6881619-5B05-498C-8D2D-1EC6A344FB32}" type="pres">
      <dgm:prSet presAssocID="{5A252DFA-2444-41C7-8B12-B350E5EA4FB1}" presName="node" presStyleLbl="revTx" presStyleIdx="3" presStyleCnt="4" custScaleX="159273" custScaleY="76048" custRadScaleRad="161648" custRadScaleInc="-36331">
        <dgm:presLayoutVars>
          <dgm:bulletEnabled val="1"/>
        </dgm:presLayoutVars>
      </dgm:prSet>
      <dgm:spPr/>
    </dgm:pt>
    <dgm:pt modelId="{F8013E19-22C5-4C27-B4C9-1080C0C002BE}" type="pres">
      <dgm:prSet presAssocID="{DCC7EC6C-6E3E-4131-9846-D00298E55C0B}" presName="sibTrans" presStyleLbl="node1" presStyleIdx="3" presStyleCnt="4" custLinFactNeighborX="16148" custLinFactNeighborY="-490"/>
      <dgm:spPr/>
    </dgm:pt>
  </dgm:ptLst>
  <dgm:cxnLst>
    <dgm:cxn modelId="{583AE72E-E42B-46B7-A74D-5DBC2B33F104}" type="presOf" srcId="{93783808-C8EB-4B6A-9F79-1E8A194FC0E1}" destId="{DB6F8D3A-B6A6-429F-BA29-C65E8BE17DDB}" srcOrd="0" destOrd="0" presId="urn:microsoft.com/office/officeart/2005/8/layout/cycle1"/>
    <dgm:cxn modelId="{BB8CD541-6BD6-40C4-A22B-729548E79106}" type="presOf" srcId="{66C08FB9-641C-47F5-8A25-B2061CBD59C7}" destId="{3F307D22-394F-4666-A605-61BF6CDDF928}" srcOrd="0" destOrd="0" presId="urn:microsoft.com/office/officeart/2005/8/layout/cycle1"/>
    <dgm:cxn modelId="{00325346-EA18-4013-8A67-B86611BD8382}" type="presOf" srcId="{AACC6432-804C-4E4B-BE87-0931C99117B1}" destId="{65A52AA5-16C5-4E5A-8F5B-C500009FD8D5}" srcOrd="0" destOrd="0" presId="urn:microsoft.com/office/officeart/2005/8/layout/cycle1"/>
    <dgm:cxn modelId="{EB1AB04C-CF10-495D-BBA1-699B238AB86B}" type="presOf" srcId="{ECA42370-970D-409C-A7A4-1B55CDDAA875}" destId="{D1D0F8AD-3042-4A63-B3EE-F03866390F65}" srcOrd="0" destOrd="0" presId="urn:microsoft.com/office/officeart/2005/8/layout/cycle1"/>
    <dgm:cxn modelId="{38799952-71BC-447A-8D3D-BFEB926D9584}" type="presOf" srcId="{018085C6-585F-4F85-BF80-0EFE96DDAD75}" destId="{74807026-C639-451A-BA41-9BF869D730F3}" srcOrd="0" destOrd="0" presId="urn:microsoft.com/office/officeart/2005/8/layout/cycle1"/>
    <dgm:cxn modelId="{EE920676-75CC-4DFE-BFC5-F00CDBF387F1}" srcId="{AACC6432-804C-4E4B-BE87-0931C99117B1}" destId="{ECA42370-970D-409C-A7A4-1B55CDDAA875}" srcOrd="0" destOrd="0" parTransId="{E0114EBF-270D-401D-BB15-662FE3F08814}" sibTransId="{93783808-C8EB-4B6A-9F79-1E8A194FC0E1}"/>
    <dgm:cxn modelId="{D0BDF677-04EE-44E8-B16B-38A67AC455E0}" srcId="{AACC6432-804C-4E4B-BE87-0931C99117B1}" destId="{5A252DFA-2444-41C7-8B12-B350E5EA4FB1}" srcOrd="3" destOrd="0" parTransId="{D50A31E8-F287-4E66-8630-9E4BC9AC26AB}" sibTransId="{DCC7EC6C-6E3E-4131-9846-D00298E55C0B}"/>
    <dgm:cxn modelId="{51E6CECF-737F-4FB5-9DBA-12C9509DB0B1}" type="presOf" srcId="{E686F5DC-BC02-47AE-BA5B-31702053ECCC}" destId="{8BA4CB15-68BA-4832-B0C0-4D71E7F68559}" srcOrd="0" destOrd="0" presId="urn:microsoft.com/office/officeart/2005/8/layout/cycle1"/>
    <dgm:cxn modelId="{2BBE78D2-90CC-4175-9660-43EC4ECAD723}" type="presOf" srcId="{3B83DA8A-81A7-490F-A758-5898286B5326}" destId="{AF541D37-F34F-480C-BCA0-11012419F54A}" srcOrd="0" destOrd="0" presId="urn:microsoft.com/office/officeart/2005/8/layout/cycle1"/>
    <dgm:cxn modelId="{CF4B79D2-3B4F-4092-9671-D8C6AE85DDDB}" type="presOf" srcId="{5A252DFA-2444-41C7-8B12-B350E5EA4FB1}" destId="{B6881619-5B05-498C-8D2D-1EC6A344FB32}" srcOrd="0" destOrd="0" presId="urn:microsoft.com/office/officeart/2005/8/layout/cycle1"/>
    <dgm:cxn modelId="{0ECD15E5-D235-42F0-BB4E-CF3BC788C8E1}" type="presOf" srcId="{DCC7EC6C-6E3E-4131-9846-D00298E55C0B}" destId="{F8013E19-22C5-4C27-B4C9-1080C0C002BE}" srcOrd="0" destOrd="0" presId="urn:microsoft.com/office/officeart/2005/8/layout/cycle1"/>
    <dgm:cxn modelId="{AF4867EB-DBF8-42A7-98A8-910CB03B7865}" srcId="{AACC6432-804C-4E4B-BE87-0931C99117B1}" destId="{66C08FB9-641C-47F5-8A25-B2061CBD59C7}" srcOrd="2" destOrd="0" parTransId="{55058782-16E3-4548-94B0-4A316A192EEE}" sibTransId="{E686F5DC-BC02-47AE-BA5B-31702053ECCC}"/>
    <dgm:cxn modelId="{1202ABEC-1627-428C-B953-398AC0982118}" srcId="{AACC6432-804C-4E4B-BE87-0931C99117B1}" destId="{3B83DA8A-81A7-490F-A758-5898286B5326}" srcOrd="1" destOrd="0" parTransId="{C9C48D80-61DD-4322-AD04-C26DADF7BE60}" sibTransId="{018085C6-585F-4F85-BF80-0EFE96DDAD75}"/>
    <dgm:cxn modelId="{DAD6586D-2E73-4C8D-9D35-13631B1BD32F}" type="presParOf" srcId="{65A52AA5-16C5-4E5A-8F5B-C500009FD8D5}" destId="{B68433CC-2BA9-480E-920B-6CEECF00445F}" srcOrd="0" destOrd="0" presId="urn:microsoft.com/office/officeart/2005/8/layout/cycle1"/>
    <dgm:cxn modelId="{440002D3-F1D6-47C5-9830-A3CD5E67CFE6}" type="presParOf" srcId="{65A52AA5-16C5-4E5A-8F5B-C500009FD8D5}" destId="{D1D0F8AD-3042-4A63-B3EE-F03866390F65}" srcOrd="1" destOrd="0" presId="urn:microsoft.com/office/officeart/2005/8/layout/cycle1"/>
    <dgm:cxn modelId="{CC4ABE74-F57A-4356-9EF2-7F01D6700185}" type="presParOf" srcId="{65A52AA5-16C5-4E5A-8F5B-C500009FD8D5}" destId="{DB6F8D3A-B6A6-429F-BA29-C65E8BE17DDB}" srcOrd="2" destOrd="0" presId="urn:microsoft.com/office/officeart/2005/8/layout/cycle1"/>
    <dgm:cxn modelId="{223B8906-33E2-457E-88B6-C2D8A181B37C}" type="presParOf" srcId="{65A52AA5-16C5-4E5A-8F5B-C500009FD8D5}" destId="{C12FF11B-5FE7-4C3A-9DBC-2E7037F28F56}" srcOrd="3" destOrd="0" presId="urn:microsoft.com/office/officeart/2005/8/layout/cycle1"/>
    <dgm:cxn modelId="{9F9C9099-AC3D-4F45-9051-ADD853F2C3A6}" type="presParOf" srcId="{65A52AA5-16C5-4E5A-8F5B-C500009FD8D5}" destId="{AF541D37-F34F-480C-BCA0-11012419F54A}" srcOrd="4" destOrd="0" presId="urn:microsoft.com/office/officeart/2005/8/layout/cycle1"/>
    <dgm:cxn modelId="{54645DF3-4B00-4F4B-B7A9-BD32DAA1BB57}" type="presParOf" srcId="{65A52AA5-16C5-4E5A-8F5B-C500009FD8D5}" destId="{74807026-C639-451A-BA41-9BF869D730F3}" srcOrd="5" destOrd="0" presId="urn:microsoft.com/office/officeart/2005/8/layout/cycle1"/>
    <dgm:cxn modelId="{088AE1B0-FDC8-47A4-88E0-B7A294C515FC}" type="presParOf" srcId="{65A52AA5-16C5-4E5A-8F5B-C500009FD8D5}" destId="{8022EC90-92F4-4E73-888D-ED4980204E3D}" srcOrd="6" destOrd="0" presId="urn:microsoft.com/office/officeart/2005/8/layout/cycle1"/>
    <dgm:cxn modelId="{B6F2C96E-1878-4B5F-B4C7-A7D0D14D319A}" type="presParOf" srcId="{65A52AA5-16C5-4E5A-8F5B-C500009FD8D5}" destId="{3F307D22-394F-4666-A605-61BF6CDDF928}" srcOrd="7" destOrd="0" presId="urn:microsoft.com/office/officeart/2005/8/layout/cycle1"/>
    <dgm:cxn modelId="{7E13E8F6-A39E-4EDA-8E43-6A622BD2DBF7}" type="presParOf" srcId="{65A52AA5-16C5-4E5A-8F5B-C500009FD8D5}" destId="{8BA4CB15-68BA-4832-B0C0-4D71E7F68559}" srcOrd="8" destOrd="0" presId="urn:microsoft.com/office/officeart/2005/8/layout/cycle1"/>
    <dgm:cxn modelId="{28B53CA4-75AF-4426-BE6A-11F6E2DC71D0}" type="presParOf" srcId="{65A52AA5-16C5-4E5A-8F5B-C500009FD8D5}" destId="{8E90DFBF-D042-4E13-8A2B-C41DE6FF6A63}" srcOrd="9" destOrd="0" presId="urn:microsoft.com/office/officeart/2005/8/layout/cycle1"/>
    <dgm:cxn modelId="{926878DE-43D9-413A-A1D7-EAD37515C893}" type="presParOf" srcId="{65A52AA5-16C5-4E5A-8F5B-C500009FD8D5}" destId="{B6881619-5B05-498C-8D2D-1EC6A344FB32}" srcOrd="10" destOrd="0" presId="urn:microsoft.com/office/officeart/2005/8/layout/cycle1"/>
    <dgm:cxn modelId="{3DD6A2E0-0FBE-4E8D-A681-C68A85408A60}" type="presParOf" srcId="{65A52AA5-16C5-4E5A-8F5B-C500009FD8D5}" destId="{F8013E19-22C5-4C27-B4C9-1080C0C002BE}" srcOrd="11" destOrd="0" presId="urn:microsoft.com/office/officeart/2005/8/layout/cycle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86256B-C6DC-D842-BBFD-2F8C0A718EDE}" type="doc">
      <dgm:prSet loTypeId="urn:microsoft.com/office/officeart/2005/8/layout/arrow1" loCatId="" qsTypeId="urn:microsoft.com/office/officeart/2005/8/quickstyle/simple1" qsCatId="simple" csTypeId="urn:microsoft.com/office/officeart/2005/8/colors/accent1_2" csCatId="accent1" phldr="1"/>
      <dgm:spPr/>
      <dgm:t>
        <a:bodyPr/>
        <a:lstStyle/>
        <a:p>
          <a:endParaRPr lang="en-GB"/>
        </a:p>
      </dgm:t>
    </dgm:pt>
    <dgm:pt modelId="{A69B4575-EB2E-0446-A43C-AC0543BD8473}">
      <dgm:prSet phldrT="[Text]"/>
      <dgm:spPr/>
      <dgm:t>
        <a:bodyPr/>
        <a:lstStyle/>
        <a:p>
          <a:r>
            <a:rPr lang="en-GB" b="1" u="sng" dirty="0"/>
            <a:t>complementary escalation </a:t>
          </a:r>
        </a:p>
        <a:p>
          <a:r>
            <a:rPr lang="en-GB" dirty="0"/>
            <a:t>passive  helpless</a:t>
          </a:r>
        </a:p>
        <a:p>
          <a:r>
            <a:rPr lang="en-GB" dirty="0"/>
            <a:t>compromise     bribes</a:t>
          </a:r>
        </a:p>
        <a:p>
          <a:r>
            <a:rPr lang="en-GB" dirty="0"/>
            <a:t>eggshells    </a:t>
          </a:r>
        </a:p>
      </dgm:t>
    </dgm:pt>
    <dgm:pt modelId="{05092259-5FA5-FB47-8F0C-5E11E8237FC6}" type="parTrans" cxnId="{44483E0B-FF89-2240-8899-CEC619573BE9}">
      <dgm:prSet/>
      <dgm:spPr/>
      <dgm:t>
        <a:bodyPr/>
        <a:lstStyle/>
        <a:p>
          <a:endParaRPr lang="en-GB"/>
        </a:p>
      </dgm:t>
    </dgm:pt>
    <dgm:pt modelId="{8D92BCE0-F232-F14D-A89F-6CE20FCAC741}" type="sibTrans" cxnId="{44483E0B-FF89-2240-8899-CEC619573BE9}">
      <dgm:prSet/>
      <dgm:spPr/>
      <dgm:t>
        <a:bodyPr/>
        <a:lstStyle/>
        <a:p>
          <a:endParaRPr lang="en-GB"/>
        </a:p>
      </dgm:t>
    </dgm:pt>
    <dgm:pt modelId="{9C8CAD82-B80D-6941-ABF2-D11D03CD96D9}">
      <dgm:prSet phldrT="[Text]"/>
      <dgm:spPr/>
      <dgm:t>
        <a:bodyPr/>
        <a:lstStyle/>
        <a:p>
          <a:r>
            <a:rPr lang="en-GB" b="1" u="sng" dirty="0"/>
            <a:t>symmetrical escalation</a:t>
          </a:r>
        </a:p>
        <a:p>
          <a:r>
            <a:rPr lang="en-GB" dirty="0"/>
            <a:t>assertive     aggressive</a:t>
          </a:r>
        </a:p>
        <a:p>
          <a:r>
            <a:rPr lang="en-GB" dirty="0"/>
            <a:t>winning/losing     threats</a:t>
          </a:r>
        </a:p>
      </dgm:t>
    </dgm:pt>
    <dgm:pt modelId="{CD49ED72-5478-9D4C-AA4D-4A8AC1BC4C71}" type="parTrans" cxnId="{03A136A6-3D07-B84F-96AF-196C0C965279}">
      <dgm:prSet/>
      <dgm:spPr/>
      <dgm:t>
        <a:bodyPr/>
        <a:lstStyle/>
        <a:p>
          <a:endParaRPr lang="en-GB"/>
        </a:p>
      </dgm:t>
    </dgm:pt>
    <dgm:pt modelId="{776128B2-47EB-1948-9E99-0F1DE56963E3}" type="sibTrans" cxnId="{03A136A6-3D07-B84F-96AF-196C0C965279}">
      <dgm:prSet/>
      <dgm:spPr/>
      <dgm:t>
        <a:bodyPr/>
        <a:lstStyle/>
        <a:p>
          <a:endParaRPr lang="en-GB"/>
        </a:p>
      </dgm:t>
    </dgm:pt>
    <dgm:pt modelId="{F04840BD-2F73-AD44-B44C-1D663C0637C5}" type="pres">
      <dgm:prSet presAssocID="{FF86256B-C6DC-D842-BBFD-2F8C0A718EDE}" presName="cycle" presStyleCnt="0">
        <dgm:presLayoutVars>
          <dgm:dir/>
          <dgm:resizeHandles val="exact"/>
        </dgm:presLayoutVars>
      </dgm:prSet>
      <dgm:spPr/>
    </dgm:pt>
    <dgm:pt modelId="{8C00EE7E-97B1-AC44-9ED2-3EEB95C33539}" type="pres">
      <dgm:prSet presAssocID="{A69B4575-EB2E-0446-A43C-AC0543BD8473}" presName="arrow" presStyleLbl="node1" presStyleIdx="0" presStyleCnt="2" custScaleX="91690" custScaleY="92680">
        <dgm:presLayoutVars>
          <dgm:bulletEnabled val="1"/>
        </dgm:presLayoutVars>
      </dgm:prSet>
      <dgm:spPr/>
    </dgm:pt>
    <dgm:pt modelId="{957BA852-3404-444B-B99C-B29BD1CBA8DA}" type="pres">
      <dgm:prSet presAssocID="{9C8CAD82-B80D-6941-ABF2-D11D03CD96D9}" presName="arrow" presStyleLbl="node1" presStyleIdx="1" presStyleCnt="2" custScaleX="92570" custScaleY="89209">
        <dgm:presLayoutVars>
          <dgm:bulletEnabled val="1"/>
        </dgm:presLayoutVars>
      </dgm:prSet>
      <dgm:spPr/>
    </dgm:pt>
  </dgm:ptLst>
  <dgm:cxnLst>
    <dgm:cxn modelId="{44483E0B-FF89-2240-8899-CEC619573BE9}" srcId="{FF86256B-C6DC-D842-BBFD-2F8C0A718EDE}" destId="{A69B4575-EB2E-0446-A43C-AC0543BD8473}" srcOrd="0" destOrd="0" parTransId="{05092259-5FA5-FB47-8F0C-5E11E8237FC6}" sibTransId="{8D92BCE0-F232-F14D-A89F-6CE20FCAC741}"/>
    <dgm:cxn modelId="{85E9F70C-E7A1-D343-8DD6-8BEF0E9DDF6E}" type="presOf" srcId="{A69B4575-EB2E-0446-A43C-AC0543BD8473}" destId="{8C00EE7E-97B1-AC44-9ED2-3EEB95C33539}" srcOrd="0" destOrd="0" presId="urn:microsoft.com/office/officeart/2005/8/layout/arrow1"/>
    <dgm:cxn modelId="{1706C960-20E7-FB41-B7EF-0AEC1D3EDD3B}" type="presOf" srcId="{9C8CAD82-B80D-6941-ABF2-D11D03CD96D9}" destId="{957BA852-3404-444B-B99C-B29BD1CBA8DA}" srcOrd="0" destOrd="0" presId="urn:microsoft.com/office/officeart/2005/8/layout/arrow1"/>
    <dgm:cxn modelId="{2E917CA2-67F2-2A4C-BC27-5235C1E3AE86}" type="presOf" srcId="{FF86256B-C6DC-D842-BBFD-2F8C0A718EDE}" destId="{F04840BD-2F73-AD44-B44C-1D663C0637C5}" srcOrd="0" destOrd="0" presId="urn:microsoft.com/office/officeart/2005/8/layout/arrow1"/>
    <dgm:cxn modelId="{03A136A6-3D07-B84F-96AF-196C0C965279}" srcId="{FF86256B-C6DC-D842-BBFD-2F8C0A718EDE}" destId="{9C8CAD82-B80D-6941-ABF2-D11D03CD96D9}" srcOrd="1" destOrd="0" parTransId="{CD49ED72-5478-9D4C-AA4D-4A8AC1BC4C71}" sibTransId="{776128B2-47EB-1948-9E99-0F1DE56963E3}"/>
    <dgm:cxn modelId="{147593A5-BA0B-0B41-A622-061D28B111D7}" type="presParOf" srcId="{F04840BD-2F73-AD44-B44C-1D663C0637C5}" destId="{8C00EE7E-97B1-AC44-9ED2-3EEB95C33539}" srcOrd="0" destOrd="0" presId="urn:microsoft.com/office/officeart/2005/8/layout/arrow1"/>
    <dgm:cxn modelId="{468424A7-E819-1041-870E-F300D890946C}" type="presParOf" srcId="{F04840BD-2F73-AD44-B44C-1D663C0637C5}" destId="{957BA852-3404-444B-B99C-B29BD1CBA8DA}"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BC1534-EB3F-40A2-A2BE-5AF22B919931}" type="doc">
      <dgm:prSet loTypeId="urn:microsoft.com/office/officeart/2005/8/layout/arrow2" loCatId="process" qsTypeId="urn:microsoft.com/office/officeart/2005/8/quickstyle/simple1" qsCatId="simple" csTypeId="urn:microsoft.com/office/officeart/2005/8/colors/accent2_4" csCatId="accent2" phldr="1"/>
      <dgm:spPr/>
    </dgm:pt>
    <dgm:pt modelId="{2769673C-4714-43A0-AC9B-A5A28095B237}">
      <dgm:prSet phldrT="[Text]" custT="1"/>
      <dgm:spPr/>
      <dgm:t>
        <a:bodyPr/>
        <a:lstStyle/>
        <a:p>
          <a:r>
            <a:rPr lang="en-GB" sz="3600" dirty="0">
              <a:latin typeface="Montserrat" pitchFamily="2" charset="0"/>
            </a:rPr>
            <a:t>Presence</a:t>
          </a:r>
        </a:p>
      </dgm:t>
    </dgm:pt>
    <dgm:pt modelId="{C876140C-B473-434E-B189-3426932FDCC8}" type="parTrans" cxnId="{4B669131-206F-4C8F-8D32-71FC021CFDA3}">
      <dgm:prSet/>
      <dgm:spPr/>
      <dgm:t>
        <a:bodyPr/>
        <a:lstStyle/>
        <a:p>
          <a:endParaRPr lang="en-GB"/>
        </a:p>
      </dgm:t>
    </dgm:pt>
    <dgm:pt modelId="{CC478A83-DF80-4F62-A623-CC6DD8560A24}" type="sibTrans" cxnId="{4B669131-206F-4C8F-8D32-71FC021CFDA3}">
      <dgm:prSet/>
      <dgm:spPr/>
      <dgm:t>
        <a:bodyPr/>
        <a:lstStyle/>
        <a:p>
          <a:endParaRPr lang="en-GB"/>
        </a:p>
      </dgm:t>
    </dgm:pt>
    <dgm:pt modelId="{91F4BDE1-432B-46FA-8C8D-B00F3EA4A823}">
      <dgm:prSet phldrT="[Text]" custT="1"/>
      <dgm:spPr/>
      <dgm:t>
        <a:bodyPr/>
        <a:lstStyle/>
        <a:p>
          <a:r>
            <a:rPr lang="en-GB" sz="3600" dirty="0">
              <a:latin typeface="Montserrat" pitchFamily="2" charset="0"/>
            </a:rPr>
            <a:t>Response</a:t>
          </a:r>
        </a:p>
      </dgm:t>
    </dgm:pt>
    <dgm:pt modelId="{1326044B-3C61-4D80-B5CE-CB1935BB226D}" type="parTrans" cxnId="{70D54289-6510-42E5-A56D-14E9915EF0CA}">
      <dgm:prSet/>
      <dgm:spPr/>
      <dgm:t>
        <a:bodyPr/>
        <a:lstStyle/>
        <a:p>
          <a:endParaRPr lang="en-GB"/>
        </a:p>
      </dgm:t>
    </dgm:pt>
    <dgm:pt modelId="{BC5B372E-3BBC-4EBA-B764-2D60DD919976}" type="sibTrans" cxnId="{70D54289-6510-42E5-A56D-14E9915EF0CA}">
      <dgm:prSet/>
      <dgm:spPr/>
      <dgm:t>
        <a:bodyPr/>
        <a:lstStyle/>
        <a:p>
          <a:endParaRPr lang="en-GB"/>
        </a:p>
      </dgm:t>
    </dgm:pt>
    <dgm:pt modelId="{C820E492-B45C-4D78-892E-4C06CAB13B2F}" type="pres">
      <dgm:prSet presAssocID="{CCBC1534-EB3F-40A2-A2BE-5AF22B919931}" presName="arrowDiagram" presStyleCnt="0">
        <dgm:presLayoutVars>
          <dgm:chMax val="5"/>
          <dgm:dir/>
          <dgm:resizeHandles val="exact"/>
        </dgm:presLayoutVars>
      </dgm:prSet>
      <dgm:spPr/>
    </dgm:pt>
    <dgm:pt modelId="{D37C186D-F213-45C0-8FC0-41C02BC6C4D9}" type="pres">
      <dgm:prSet presAssocID="{CCBC1534-EB3F-40A2-A2BE-5AF22B919931}" presName="arrow" presStyleLbl="bgShp" presStyleIdx="0" presStyleCnt="1" custLinFactNeighborX="-749" custLinFactNeighborY="0"/>
      <dgm:spPr>
        <a:solidFill>
          <a:schemeClr val="accent2">
            <a:tint val="55000"/>
            <a:hueOff val="0"/>
            <a:satOff val="0"/>
            <a:lumOff val="0"/>
            <a:alpha val="37000"/>
          </a:schemeClr>
        </a:solidFill>
      </dgm:spPr>
    </dgm:pt>
    <dgm:pt modelId="{6F12B610-41DF-4DE7-B11B-85754BC2D0A0}" type="pres">
      <dgm:prSet presAssocID="{CCBC1534-EB3F-40A2-A2BE-5AF22B919931}" presName="arrowDiagram2" presStyleCnt="0"/>
      <dgm:spPr/>
    </dgm:pt>
    <dgm:pt modelId="{FB83A338-32DE-4E77-B7E0-D869BC464B3B}" type="pres">
      <dgm:prSet presAssocID="{2769673C-4714-43A0-AC9B-A5A28095B237}" presName="bullet2a" presStyleLbl="node1" presStyleIdx="0" presStyleCnt="2"/>
      <dgm:spPr/>
    </dgm:pt>
    <dgm:pt modelId="{F9B3CFF1-918F-4AAC-975A-44372C2CB7EA}" type="pres">
      <dgm:prSet presAssocID="{2769673C-4714-43A0-AC9B-A5A28095B237}" presName="textBox2a" presStyleLbl="revTx" presStyleIdx="0" presStyleCnt="2">
        <dgm:presLayoutVars>
          <dgm:bulletEnabled val="1"/>
        </dgm:presLayoutVars>
      </dgm:prSet>
      <dgm:spPr/>
    </dgm:pt>
    <dgm:pt modelId="{DC187060-3441-4203-9759-B844C33DBB20}" type="pres">
      <dgm:prSet presAssocID="{91F4BDE1-432B-46FA-8C8D-B00F3EA4A823}" presName="bullet2b" presStyleLbl="node1" presStyleIdx="1" presStyleCnt="2"/>
      <dgm:spPr/>
    </dgm:pt>
    <dgm:pt modelId="{C67EEE1B-C087-4314-B6AE-2EAFE0733C44}" type="pres">
      <dgm:prSet presAssocID="{91F4BDE1-432B-46FA-8C8D-B00F3EA4A823}" presName="textBox2b" presStyleLbl="revTx" presStyleIdx="1" presStyleCnt="2">
        <dgm:presLayoutVars>
          <dgm:bulletEnabled val="1"/>
        </dgm:presLayoutVars>
      </dgm:prSet>
      <dgm:spPr/>
    </dgm:pt>
  </dgm:ptLst>
  <dgm:cxnLst>
    <dgm:cxn modelId="{4B669131-206F-4C8F-8D32-71FC021CFDA3}" srcId="{CCBC1534-EB3F-40A2-A2BE-5AF22B919931}" destId="{2769673C-4714-43A0-AC9B-A5A28095B237}" srcOrd="0" destOrd="0" parTransId="{C876140C-B473-434E-B189-3426932FDCC8}" sibTransId="{CC478A83-DF80-4F62-A623-CC6DD8560A24}"/>
    <dgm:cxn modelId="{3CBEF988-1F77-469A-939F-7508D7729E84}" type="presOf" srcId="{91F4BDE1-432B-46FA-8C8D-B00F3EA4A823}" destId="{C67EEE1B-C087-4314-B6AE-2EAFE0733C44}" srcOrd="0" destOrd="0" presId="urn:microsoft.com/office/officeart/2005/8/layout/arrow2"/>
    <dgm:cxn modelId="{70D54289-6510-42E5-A56D-14E9915EF0CA}" srcId="{CCBC1534-EB3F-40A2-A2BE-5AF22B919931}" destId="{91F4BDE1-432B-46FA-8C8D-B00F3EA4A823}" srcOrd="1" destOrd="0" parTransId="{1326044B-3C61-4D80-B5CE-CB1935BB226D}" sibTransId="{BC5B372E-3BBC-4EBA-B764-2D60DD919976}"/>
    <dgm:cxn modelId="{4752E99D-C528-4767-A2A2-F1BEF6D94E3F}" type="presOf" srcId="{2769673C-4714-43A0-AC9B-A5A28095B237}" destId="{F9B3CFF1-918F-4AAC-975A-44372C2CB7EA}" srcOrd="0" destOrd="0" presId="urn:microsoft.com/office/officeart/2005/8/layout/arrow2"/>
    <dgm:cxn modelId="{A412E4C7-76B6-436B-9C5D-8E3C0FEBF34F}" type="presOf" srcId="{CCBC1534-EB3F-40A2-A2BE-5AF22B919931}" destId="{C820E492-B45C-4D78-892E-4C06CAB13B2F}" srcOrd="0" destOrd="0" presId="urn:microsoft.com/office/officeart/2005/8/layout/arrow2"/>
    <dgm:cxn modelId="{F8C976E4-75AE-47D6-96F3-5E662BD3E5E5}" type="presParOf" srcId="{C820E492-B45C-4D78-892E-4C06CAB13B2F}" destId="{D37C186D-F213-45C0-8FC0-41C02BC6C4D9}" srcOrd="0" destOrd="0" presId="urn:microsoft.com/office/officeart/2005/8/layout/arrow2"/>
    <dgm:cxn modelId="{EFBC4D56-C429-4BE5-A21F-82E45F2E5CFB}" type="presParOf" srcId="{C820E492-B45C-4D78-892E-4C06CAB13B2F}" destId="{6F12B610-41DF-4DE7-B11B-85754BC2D0A0}" srcOrd="1" destOrd="0" presId="urn:microsoft.com/office/officeart/2005/8/layout/arrow2"/>
    <dgm:cxn modelId="{4B789348-89E1-4BF8-9EDA-A5C5E9504ABF}" type="presParOf" srcId="{6F12B610-41DF-4DE7-B11B-85754BC2D0A0}" destId="{FB83A338-32DE-4E77-B7E0-D869BC464B3B}" srcOrd="0" destOrd="0" presId="urn:microsoft.com/office/officeart/2005/8/layout/arrow2"/>
    <dgm:cxn modelId="{031F150A-AF05-43F6-B33A-B536E7696E64}" type="presParOf" srcId="{6F12B610-41DF-4DE7-B11B-85754BC2D0A0}" destId="{F9B3CFF1-918F-4AAC-975A-44372C2CB7EA}" srcOrd="1" destOrd="0" presId="urn:microsoft.com/office/officeart/2005/8/layout/arrow2"/>
    <dgm:cxn modelId="{5863C578-1EE7-41EA-A079-0142C6E4590A}" type="presParOf" srcId="{6F12B610-41DF-4DE7-B11B-85754BC2D0A0}" destId="{DC187060-3441-4203-9759-B844C33DBB20}" srcOrd="2" destOrd="0" presId="urn:microsoft.com/office/officeart/2005/8/layout/arrow2"/>
    <dgm:cxn modelId="{7B284CA3-C663-444B-A097-02225391971B}" type="presParOf" srcId="{6F12B610-41DF-4DE7-B11B-85754BC2D0A0}" destId="{C67EEE1B-C087-4314-B6AE-2EAFE0733C44}" srcOrd="3" destOrd="0" presId="urn:microsoft.com/office/officeart/2005/8/layout/arrow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930C1F-3A67-4461-A192-FE488F3BC673}" type="doc">
      <dgm:prSet loTypeId="urn:microsoft.com/office/officeart/2005/8/layout/venn2" loCatId="relationship" qsTypeId="urn:microsoft.com/office/officeart/2005/8/quickstyle/3d1" qsCatId="3D" csTypeId="urn:microsoft.com/office/officeart/2005/8/colors/colorful1" csCatId="colorful" phldr="1"/>
      <dgm:spPr/>
      <dgm:t>
        <a:bodyPr/>
        <a:lstStyle/>
        <a:p>
          <a:endParaRPr lang="en-GB"/>
        </a:p>
      </dgm:t>
    </dgm:pt>
    <dgm:pt modelId="{3172F71D-4066-4819-911F-E34D4142CD28}">
      <dgm:prSet phldrT="[Text]"/>
      <dgm:spPr/>
      <dgm:t>
        <a:bodyPr/>
        <a:lstStyle/>
        <a:p>
          <a:r>
            <a:rPr lang="en-GB" dirty="0"/>
            <a:t>Community and statutory organisation</a:t>
          </a:r>
        </a:p>
      </dgm:t>
    </dgm:pt>
    <dgm:pt modelId="{C9EE5623-CFA2-4EF7-92B0-D59517567E1A}" type="parTrans" cxnId="{4CCCBF5D-FB45-475A-B51D-681DD8120335}">
      <dgm:prSet/>
      <dgm:spPr/>
      <dgm:t>
        <a:bodyPr/>
        <a:lstStyle/>
        <a:p>
          <a:endParaRPr lang="en-GB"/>
        </a:p>
      </dgm:t>
    </dgm:pt>
    <dgm:pt modelId="{8F996119-1DE0-4CA9-B8FF-23F061EFB864}" type="sibTrans" cxnId="{4CCCBF5D-FB45-475A-B51D-681DD8120335}">
      <dgm:prSet/>
      <dgm:spPr/>
      <dgm:t>
        <a:bodyPr/>
        <a:lstStyle/>
        <a:p>
          <a:endParaRPr lang="en-GB"/>
        </a:p>
      </dgm:t>
    </dgm:pt>
    <dgm:pt modelId="{CB83E795-D673-40EF-913F-17661804BEB4}">
      <dgm:prSet phldrT="[Text]"/>
      <dgm:spPr/>
      <dgm:t>
        <a:bodyPr/>
        <a:lstStyle/>
        <a:p>
          <a:r>
            <a:rPr lang="en-GB" dirty="0"/>
            <a:t>Families and carers</a:t>
          </a:r>
        </a:p>
      </dgm:t>
    </dgm:pt>
    <dgm:pt modelId="{E304D5A8-7E24-4840-9AFC-1D68E108065A}" type="parTrans" cxnId="{F3A0F455-1EAB-4D38-88E0-38866F6111C5}">
      <dgm:prSet/>
      <dgm:spPr/>
      <dgm:t>
        <a:bodyPr/>
        <a:lstStyle/>
        <a:p>
          <a:endParaRPr lang="en-GB"/>
        </a:p>
      </dgm:t>
    </dgm:pt>
    <dgm:pt modelId="{15EA1C34-2E96-462D-8F4A-04BA71DE52BF}" type="sibTrans" cxnId="{F3A0F455-1EAB-4D38-88E0-38866F6111C5}">
      <dgm:prSet/>
      <dgm:spPr/>
      <dgm:t>
        <a:bodyPr/>
        <a:lstStyle/>
        <a:p>
          <a:endParaRPr lang="en-GB"/>
        </a:p>
      </dgm:t>
    </dgm:pt>
    <dgm:pt modelId="{5C01073F-9B40-4374-9803-929114AA963F}">
      <dgm:prSet phldrT="[Text]"/>
      <dgm:spPr/>
      <dgm:t>
        <a:bodyPr/>
        <a:lstStyle/>
        <a:p>
          <a:r>
            <a:rPr lang="en-GB" dirty="0"/>
            <a:t>Each other</a:t>
          </a:r>
        </a:p>
      </dgm:t>
    </dgm:pt>
    <dgm:pt modelId="{A51ECD55-4B3B-452D-AB58-463B035D7C8F}" type="parTrans" cxnId="{A26AE379-ABE6-4F68-A67C-5EA9F95C7461}">
      <dgm:prSet/>
      <dgm:spPr/>
      <dgm:t>
        <a:bodyPr/>
        <a:lstStyle/>
        <a:p>
          <a:endParaRPr lang="en-GB"/>
        </a:p>
      </dgm:t>
    </dgm:pt>
    <dgm:pt modelId="{8594CFC8-49A2-4C1F-BE19-25B612760B85}" type="sibTrans" cxnId="{A26AE379-ABE6-4F68-A67C-5EA9F95C7461}">
      <dgm:prSet/>
      <dgm:spPr/>
      <dgm:t>
        <a:bodyPr/>
        <a:lstStyle/>
        <a:p>
          <a:endParaRPr lang="en-GB"/>
        </a:p>
      </dgm:t>
    </dgm:pt>
    <dgm:pt modelId="{6232F89D-A825-4FC7-B0AA-24E8F0AC0893}">
      <dgm:prSet phldrT="[Text]"/>
      <dgm:spPr/>
      <dgm:t>
        <a:bodyPr/>
        <a:lstStyle/>
        <a:p>
          <a:r>
            <a:rPr lang="en-GB" dirty="0"/>
            <a:t>Leadership</a:t>
          </a:r>
        </a:p>
      </dgm:t>
    </dgm:pt>
    <dgm:pt modelId="{7347DD1C-A63E-48AE-B45A-23A230656B58}" type="parTrans" cxnId="{49125DC9-4BB6-4E00-B7E6-9918F576B2C3}">
      <dgm:prSet/>
      <dgm:spPr/>
      <dgm:t>
        <a:bodyPr/>
        <a:lstStyle/>
        <a:p>
          <a:endParaRPr lang="en-GB"/>
        </a:p>
      </dgm:t>
    </dgm:pt>
    <dgm:pt modelId="{DA7FD498-E339-4975-9DEB-1CDF8A28AA54}" type="sibTrans" cxnId="{49125DC9-4BB6-4E00-B7E6-9918F576B2C3}">
      <dgm:prSet/>
      <dgm:spPr/>
      <dgm:t>
        <a:bodyPr/>
        <a:lstStyle/>
        <a:p>
          <a:endParaRPr lang="en-GB"/>
        </a:p>
      </dgm:t>
    </dgm:pt>
    <dgm:pt modelId="{B7BCBF50-ED1F-4F4D-8380-BA5E08B70394}">
      <dgm:prSet/>
      <dgm:spPr/>
      <dgm:t>
        <a:bodyPr/>
        <a:lstStyle/>
        <a:p>
          <a:r>
            <a:rPr lang="en-GB" dirty="0"/>
            <a:t>Other students</a:t>
          </a:r>
        </a:p>
      </dgm:t>
    </dgm:pt>
    <dgm:pt modelId="{16FACF22-B712-4AA0-9D39-05B38071C190}" type="parTrans" cxnId="{0BBBD8F5-2102-4ED9-9301-53D4341174E1}">
      <dgm:prSet/>
      <dgm:spPr/>
      <dgm:t>
        <a:bodyPr/>
        <a:lstStyle/>
        <a:p>
          <a:endParaRPr lang="en-GB"/>
        </a:p>
      </dgm:t>
    </dgm:pt>
    <dgm:pt modelId="{20B28182-2557-49A2-9FB4-A0AFB158BF78}" type="sibTrans" cxnId="{0BBBD8F5-2102-4ED9-9301-53D4341174E1}">
      <dgm:prSet/>
      <dgm:spPr/>
      <dgm:t>
        <a:bodyPr/>
        <a:lstStyle/>
        <a:p>
          <a:endParaRPr lang="en-GB"/>
        </a:p>
      </dgm:t>
    </dgm:pt>
    <dgm:pt modelId="{7DEB8152-1F82-9F4E-85FE-8782912D7638}">
      <dgm:prSet/>
      <dgm:spPr/>
      <dgm:t>
        <a:bodyPr/>
        <a:lstStyle/>
        <a:p>
          <a:r>
            <a:rPr lang="en-GB" dirty="0"/>
            <a:t>staff</a:t>
          </a:r>
        </a:p>
      </dgm:t>
    </dgm:pt>
    <dgm:pt modelId="{D071DFD0-9727-7A4C-92C1-B803F261C678}" type="parTrans" cxnId="{EFA24E2B-9569-314B-B034-831A0A23EDAE}">
      <dgm:prSet/>
      <dgm:spPr/>
      <dgm:t>
        <a:bodyPr/>
        <a:lstStyle/>
        <a:p>
          <a:endParaRPr lang="en-GB"/>
        </a:p>
      </dgm:t>
    </dgm:pt>
    <dgm:pt modelId="{4D02055D-882D-AA44-BAE8-8FD1A6E6863C}" type="sibTrans" cxnId="{EFA24E2B-9569-314B-B034-831A0A23EDAE}">
      <dgm:prSet/>
      <dgm:spPr/>
      <dgm:t>
        <a:bodyPr/>
        <a:lstStyle/>
        <a:p>
          <a:endParaRPr lang="en-GB"/>
        </a:p>
      </dgm:t>
    </dgm:pt>
    <dgm:pt modelId="{6CA4524B-87BE-0B40-B4D0-4884008D7F80}">
      <dgm:prSet/>
      <dgm:spPr/>
      <dgm:t>
        <a:bodyPr/>
        <a:lstStyle/>
        <a:p>
          <a:r>
            <a:rPr lang="en-GB" dirty="0"/>
            <a:t>pupils</a:t>
          </a:r>
        </a:p>
      </dgm:t>
    </dgm:pt>
    <dgm:pt modelId="{89B3B100-FE02-2F4A-A9A8-EAD3DFB0CCA2}" type="parTrans" cxnId="{AFBF9227-5C10-6941-80E6-B4AA00A60EA6}">
      <dgm:prSet/>
      <dgm:spPr/>
      <dgm:t>
        <a:bodyPr/>
        <a:lstStyle/>
        <a:p>
          <a:endParaRPr lang="en-GB"/>
        </a:p>
      </dgm:t>
    </dgm:pt>
    <dgm:pt modelId="{2BBF9007-C7ED-674E-82CA-8A2E324D3A2D}" type="sibTrans" cxnId="{AFBF9227-5C10-6941-80E6-B4AA00A60EA6}">
      <dgm:prSet/>
      <dgm:spPr/>
      <dgm:t>
        <a:bodyPr/>
        <a:lstStyle/>
        <a:p>
          <a:endParaRPr lang="en-GB"/>
        </a:p>
      </dgm:t>
    </dgm:pt>
    <dgm:pt modelId="{5D6FE481-4D8F-4BE9-A61D-5030F2978A99}" type="pres">
      <dgm:prSet presAssocID="{27930C1F-3A67-4461-A192-FE488F3BC673}" presName="Name0" presStyleCnt="0">
        <dgm:presLayoutVars>
          <dgm:chMax val="7"/>
          <dgm:resizeHandles val="exact"/>
        </dgm:presLayoutVars>
      </dgm:prSet>
      <dgm:spPr/>
    </dgm:pt>
    <dgm:pt modelId="{811B43B8-9C42-451F-98E9-157BA646B2CA}" type="pres">
      <dgm:prSet presAssocID="{27930C1F-3A67-4461-A192-FE488F3BC673}" presName="comp1" presStyleCnt="0"/>
      <dgm:spPr/>
    </dgm:pt>
    <dgm:pt modelId="{D37E9F5D-27C8-4E16-AE63-FC25503561C3}" type="pres">
      <dgm:prSet presAssocID="{27930C1F-3A67-4461-A192-FE488F3BC673}" presName="circle1" presStyleLbl="node1" presStyleIdx="0" presStyleCnt="7"/>
      <dgm:spPr/>
    </dgm:pt>
    <dgm:pt modelId="{9EB67903-CF16-45B6-B5E7-F16A3545E376}" type="pres">
      <dgm:prSet presAssocID="{27930C1F-3A67-4461-A192-FE488F3BC673}" presName="c1text" presStyleLbl="node1" presStyleIdx="0" presStyleCnt="7">
        <dgm:presLayoutVars>
          <dgm:bulletEnabled val="1"/>
        </dgm:presLayoutVars>
      </dgm:prSet>
      <dgm:spPr/>
    </dgm:pt>
    <dgm:pt modelId="{9F9BBE50-9BAB-4AB7-BF04-E3921C00C7D7}" type="pres">
      <dgm:prSet presAssocID="{27930C1F-3A67-4461-A192-FE488F3BC673}" presName="comp2" presStyleCnt="0"/>
      <dgm:spPr/>
    </dgm:pt>
    <dgm:pt modelId="{F26C7CF5-E5AF-41FD-B830-35300B0F252E}" type="pres">
      <dgm:prSet presAssocID="{27930C1F-3A67-4461-A192-FE488F3BC673}" presName="circle2" presStyleLbl="node1" presStyleIdx="1" presStyleCnt="7"/>
      <dgm:spPr/>
    </dgm:pt>
    <dgm:pt modelId="{EABC2FC6-83E6-4184-9452-D4021AEEDB8A}" type="pres">
      <dgm:prSet presAssocID="{27930C1F-3A67-4461-A192-FE488F3BC673}" presName="c2text" presStyleLbl="node1" presStyleIdx="1" presStyleCnt="7">
        <dgm:presLayoutVars>
          <dgm:bulletEnabled val="1"/>
        </dgm:presLayoutVars>
      </dgm:prSet>
      <dgm:spPr/>
    </dgm:pt>
    <dgm:pt modelId="{FC19FABF-1FD1-4631-9363-A997ACEBA833}" type="pres">
      <dgm:prSet presAssocID="{27930C1F-3A67-4461-A192-FE488F3BC673}" presName="comp3" presStyleCnt="0"/>
      <dgm:spPr/>
    </dgm:pt>
    <dgm:pt modelId="{BDCEFBE1-B082-4F10-9CF1-5EE493CDE62A}" type="pres">
      <dgm:prSet presAssocID="{27930C1F-3A67-4461-A192-FE488F3BC673}" presName="circle3" presStyleLbl="node1" presStyleIdx="2" presStyleCnt="7"/>
      <dgm:spPr/>
    </dgm:pt>
    <dgm:pt modelId="{CEABB816-5A6C-408B-9232-C8D2BE4B895E}" type="pres">
      <dgm:prSet presAssocID="{27930C1F-3A67-4461-A192-FE488F3BC673}" presName="c3text" presStyleLbl="node1" presStyleIdx="2" presStyleCnt="7">
        <dgm:presLayoutVars>
          <dgm:bulletEnabled val="1"/>
        </dgm:presLayoutVars>
      </dgm:prSet>
      <dgm:spPr/>
    </dgm:pt>
    <dgm:pt modelId="{4BC1F0BE-05F8-436A-88E5-925275014C8A}" type="pres">
      <dgm:prSet presAssocID="{27930C1F-3A67-4461-A192-FE488F3BC673}" presName="comp4" presStyleCnt="0"/>
      <dgm:spPr/>
    </dgm:pt>
    <dgm:pt modelId="{09F8E35F-698F-40AE-ADE2-606EF17C00F3}" type="pres">
      <dgm:prSet presAssocID="{27930C1F-3A67-4461-A192-FE488F3BC673}" presName="circle4" presStyleLbl="node1" presStyleIdx="3" presStyleCnt="7"/>
      <dgm:spPr/>
    </dgm:pt>
    <dgm:pt modelId="{9B87DE5D-325A-4C89-987A-6FA4A0A4B94A}" type="pres">
      <dgm:prSet presAssocID="{27930C1F-3A67-4461-A192-FE488F3BC673}" presName="c4text" presStyleLbl="node1" presStyleIdx="3" presStyleCnt="7">
        <dgm:presLayoutVars>
          <dgm:bulletEnabled val="1"/>
        </dgm:presLayoutVars>
      </dgm:prSet>
      <dgm:spPr/>
    </dgm:pt>
    <dgm:pt modelId="{5012508E-6E92-471D-99BE-283F9397CA36}" type="pres">
      <dgm:prSet presAssocID="{27930C1F-3A67-4461-A192-FE488F3BC673}" presName="comp5" presStyleCnt="0"/>
      <dgm:spPr/>
    </dgm:pt>
    <dgm:pt modelId="{195E2AFE-14F8-4701-BE54-080BDA982780}" type="pres">
      <dgm:prSet presAssocID="{27930C1F-3A67-4461-A192-FE488F3BC673}" presName="circle5" presStyleLbl="node1" presStyleIdx="4" presStyleCnt="7"/>
      <dgm:spPr/>
    </dgm:pt>
    <dgm:pt modelId="{E3D4477B-AE7B-41A5-9FBE-DE0F7E7A119C}" type="pres">
      <dgm:prSet presAssocID="{27930C1F-3A67-4461-A192-FE488F3BC673}" presName="c5text" presStyleLbl="node1" presStyleIdx="4" presStyleCnt="7">
        <dgm:presLayoutVars>
          <dgm:bulletEnabled val="1"/>
        </dgm:presLayoutVars>
      </dgm:prSet>
      <dgm:spPr/>
    </dgm:pt>
    <dgm:pt modelId="{2BB82BD1-A03C-2C49-A48B-226AF78AC6EF}" type="pres">
      <dgm:prSet presAssocID="{27930C1F-3A67-4461-A192-FE488F3BC673}" presName="comp6" presStyleCnt="0"/>
      <dgm:spPr/>
    </dgm:pt>
    <dgm:pt modelId="{EB364987-F237-4641-9867-DE0A7E208AC7}" type="pres">
      <dgm:prSet presAssocID="{27930C1F-3A67-4461-A192-FE488F3BC673}" presName="circle6" presStyleLbl="node1" presStyleIdx="5" presStyleCnt="7"/>
      <dgm:spPr/>
    </dgm:pt>
    <dgm:pt modelId="{D790B338-0273-444B-A3D3-BBB7C624FDFA}" type="pres">
      <dgm:prSet presAssocID="{27930C1F-3A67-4461-A192-FE488F3BC673}" presName="c6text" presStyleLbl="node1" presStyleIdx="5" presStyleCnt="7">
        <dgm:presLayoutVars>
          <dgm:bulletEnabled val="1"/>
        </dgm:presLayoutVars>
      </dgm:prSet>
      <dgm:spPr/>
    </dgm:pt>
    <dgm:pt modelId="{900ED2CA-7474-4540-A5FD-B28A5BE8689F}" type="pres">
      <dgm:prSet presAssocID="{27930C1F-3A67-4461-A192-FE488F3BC673}" presName="comp7" presStyleCnt="0"/>
      <dgm:spPr/>
    </dgm:pt>
    <dgm:pt modelId="{7868D238-5C8E-B544-876E-A1339DA5DEAB}" type="pres">
      <dgm:prSet presAssocID="{27930C1F-3A67-4461-A192-FE488F3BC673}" presName="circle7" presStyleLbl="node1" presStyleIdx="6" presStyleCnt="7"/>
      <dgm:spPr/>
    </dgm:pt>
    <dgm:pt modelId="{851DAE82-D9EC-0248-B65A-4AB7063FCF4E}" type="pres">
      <dgm:prSet presAssocID="{27930C1F-3A67-4461-A192-FE488F3BC673}" presName="c7text" presStyleLbl="node1" presStyleIdx="6" presStyleCnt="7">
        <dgm:presLayoutVars>
          <dgm:bulletEnabled val="1"/>
        </dgm:presLayoutVars>
      </dgm:prSet>
      <dgm:spPr/>
    </dgm:pt>
  </dgm:ptLst>
  <dgm:cxnLst>
    <dgm:cxn modelId="{AFBF9227-5C10-6941-80E6-B4AA00A60EA6}" srcId="{27930C1F-3A67-4461-A192-FE488F3BC673}" destId="{6CA4524B-87BE-0B40-B4D0-4884008D7F80}" srcOrd="6" destOrd="0" parTransId="{89B3B100-FE02-2F4A-A9A8-EAD3DFB0CCA2}" sibTransId="{2BBF9007-C7ED-674E-82CA-8A2E324D3A2D}"/>
    <dgm:cxn modelId="{35304C2B-AC33-6345-8B67-0138B07C3AB0}" type="presOf" srcId="{6CA4524B-87BE-0B40-B4D0-4884008D7F80}" destId="{7868D238-5C8E-B544-876E-A1339DA5DEAB}" srcOrd="0" destOrd="0" presId="urn:microsoft.com/office/officeart/2005/8/layout/venn2"/>
    <dgm:cxn modelId="{EFA24E2B-9569-314B-B034-831A0A23EDAE}" srcId="{27930C1F-3A67-4461-A192-FE488F3BC673}" destId="{7DEB8152-1F82-9F4E-85FE-8782912D7638}" srcOrd="5" destOrd="0" parTransId="{D071DFD0-9727-7A4C-92C1-B803F261C678}" sibTransId="{4D02055D-882D-AA44-BAE8-8FD1A6E6863C}"/>
    <dgm:cxn modelId="{42E30D30-5BAA-4104-81E0-E3383DF4DC5A}" type="presOf" srcId="{27930C1F-3A67-4461-A192-FE488F3BC673}" destId="{5D6FE481-4D8F-4BE9-A61D-5030F2978A99}" srcOrd="0" destOrd="0" presId="urn:microsoft.com/office/officeart/2005/8/layout/venn2"/>
    <dgm:cxn modelId="{A45E4D4D-DC90-DE43-AFB6-A81B87C334F7}" type="presOf" srcId="{6CA4524B-87BE-0B40-B4D0-4884008D7F80}" destId="{851DAE82-D9EC-0248-B65A-4AB7063FCF4E}" srcOrd="1" destOrd="0" presId="urn:microsoft.com/office/officeart/2005/8/layout/venn2"/>
    <dgm:cxn modelId="{F3A0F455-1EAB-4D38-88E0-38866F6111C5}" srcId="{27930C1F-3A67-4461-A192-FE488F3BC673}" destId="{CB83E795-D673-40EF-913F-17661804BEB4}" srcOrd="2" destOrd="0" parTransId="{E304D5A8-7E24-4840-9AFC-1D68E108065A}" sibTransId="{15EA1C34-2E96-462D-8F4A-04BA71DE52BF}"/>
    <dgm:cxn modelId="{4CCCBF5D-FB45-475A-B51D-681DD8120335}" srcId="{27930C1F-3A67-4461-A192-FE488F3BC673}" destId="{3172F71D-4066-4819-911F-E34D4142CD28}" srcOrd="0" destOrd="0" parTransId="{C9EE5623-CFA2-4EF7-92B0-D59517567E1A}" sibTransId="{8F996119-1DE0-4CA9-B8FF-23F061EFB864}"/>
    <dgm:cxn modelId="{A26AE379-ABE6-4F68-A67C-5EA9F95C7461}" srcId="{27930C1F-3A67-4461-A192-FE488F3BC673}" destId="{5C01073F-9B40-4374-9803-929114AA963F}" srcOrd="3" destOrd="0" parTransId="{A51ECD55-4B3B-452D-AB58-463B035D7C8F}" sibTransId="{8594CFC8-49A2-4C1F-BE19-25B612760B85}"/>
    <dgm:cxn modelId="{660D3082-F184-4E2E-8D0E-5498ED474D4D}" type="presOf" srcId="{3172F71D-4066-4819-911F-E34D4142CD28}" destId="{9EB67903-CF16-45B6-B5E7-F16A3545E376}" srcOrd="1" destOrd="0" presId="urn:microsoft.com/office/officeart/2005/8/layout/venn2"/>
    <dgm:cxn modelId="{E246A38D-98E0-45EC-9CA3-C1E131471943}" type="presOf" srcId="{CB83E795-D673-40EF-913F-17661804BEB4}" destId="{CEABB816-5A6C-408B-9232-C8D2BE4B895E}" srcOrd="1" destOrd="0" presId="urn:microsoft.com/office/officeart/2005/8/layout/venn2"/>
    <dgm:cxn modelId="{22270D91-9C0F-4766-95AD-8E73581A0260}" type="presOf" srcId="{5C01073F-9B40-4374-9803-929114AA963F}" destId="{9B87DE5D-325A-4C89-987A-6FA4A0A4B94A}" srcOrd="1" destOrd="0" presId="urn:microsoft.com/office/officeart/2005/8/layout/venn2"/>
    <dgm:cxn modelId="{767FFA93-5B4A-4F2E-B78D-AB984F926E07}" type="presOf" srcId="{B7BCBF50-ED1F-4F4D-8380-BA5E08B70394}" destId="{EABC2FC6-83E6-4184-9452-D4021AEEDB8A}" srcOrd="1" destOrd="0" presId="urn:microsoft.com/office/officeart/2005/8/layout/venn2"/>
    <dgm:cxn modelId="{6722F0C6-D3CE-4182-BDBD-5300CF51B925}" type="presOf" srcId="{B7BCBF50-ED1F-4F4D-8380-BA5E08B70394}" destId="{F26C7CF5-E5AF-41FD-B830-35300B0F252E}" srcOrd="0" destOrd="0" presId="urn:microsoft.com/office/officeart/2005/8/layout/venn2"/>
    <dgm:cxn modelId="{49125DC9-4BB6-4E00-B7E6-9918F576B2C3}" srcId="{27930C1F-3A67-4461-A192-FE488F3BC673}" destId="{6232F89D-A825-4FC7-B0AA-24E8F0AC0893}" srcOrd="4" destOrd="0" parTransId="{7347DD1C-A63E-48AE-B45A-23A230656B58}" sibTransId="{DA7FD498-E339-4975-9DEB-1CDF8A28AA54}"/>
    <dgm:cxn modelId="{5192CACD-2CC3-4196-8B1F-CD89F39C4085}" type="presOf" srcId="{6232F89D-A825-4FC7-B0AA-24E8F0AC0893}" destId="{195E2AFE-14F8-4701-BE54-080BDA982780}" srcOrd="0" destOrd="0" presId="urn:microsoft.com/office/officeart/2005/8/layout/venn2"/>
    <dgm:cxn modelId="{40832CD2-D7E0-1E46-B2EA-C8454B39B97D}" type="presOf" srcId="{7DEB8152-1F82-9F4E-85FE-8782912D7638}" destId="{EB364987-F237-4641-9867-DE0A7E208AC7}" srcOrd="0" destOrd="0" presId="urn:microsoft.com/office/officeart/2005/8/layout/venn2"/>
    <dgm:cxn modelId="{693363D8-EB5C-4262-A587-E76A344EED1B}" type="presOf" srcId="{3172F71D-4066-4819-911F-E34D4142CD28}" destId="{D37E9F5D-27C8-4E16-AE63-FC25503561C3}" srcOrd="0" destOrd="0" presId="urn:microsoft.com/office/officeart/2005/8/layout/venn2"/>
    <dgm:cxn modelId="{DEC449DA-0AED-4F67-AE1D-D7383AD71429}" type="presOf" srcId="{6232F89D-A825-4FC7-B0AA-24E8F0AC0893}" destId="{E3D4477B-AE7B-41A5-9FBE-DE0F7E7A119C}" srcOrd="1" destOrd="0" presId="urn:microsoft.com/office/officeart/2005/8/layout/venn2"/>
    <dgm:cxn modelId="{AC91AAE6-8577-8846-9D93-E6A9B023F205}" type="presOf" srcId="{7DEB8152-1F82-9F4E-85FE-8782912D7638}" destId="{D790B338-0273-444B-A3D3-BBB7C624FDFA}" srcOrd="1" destOrd="0" presId="urn:microsoft.com/office/officeart/2005/8/layout/venn2"/>
    <dgm:cxn modelId="{E5FD31E8-746F-4494-8845-D100C8EADAF0}" type="presOf" srcId="{CB83E795-D673-40EF-913F-17661804BEB4}" destId="{BDCEFBE1-B082-4F10-9CF1-5EE493CDE62A}" srcOrd="0" destOrd="0" presId="urn:microsoft.com/office/officeart/2005/8/layout/venn2"/>
    <dgm:cxn modelId="{0BBBD8F5-2102-4ED9-9301-53D4341174E1}" srcId="{27930C1F-3A67-4461-A192-FE488F3BC673}" destId="{B7BCBF50-ED1F-4F4D-8380-BA5E08B70394}" srcOrd="1" destOrd="0" parTransId="{16FACF22-B712-4AA0-9D39-05B38071C190}" sibTransId="{20B28182-2557-49A2-9FB4-A0AFB158BF78}"/>
    <dgm:cxn modelId="{948AC4FA-FE67-4F43-A93E-DD700FAD12B9}" type="presOf" srcId="{5C01073F-9B40-4374-9803-929114AA963F}" destId="{09F8E35F-698F-40AE-ADE2-606EF17C00F3}" srcOrd="0" destOrd="0" presId="urn:microsoft.com/office/officeart/2005/8/layout/venn2"/>
    <dgm:cxn modelId="{E933F852-265E-4728-ADEF-AF7EF3610400}" type="presParOf" srcId="{5D6FE481-4D8F-4BE9-A61D-5030F2978A99}" destId="{811B43B8-9C42-451F-98E9-157BA646B2CA}" srcOrd="0" destOrd="0" presId="urn:microsoft.com/office/officeart/2005/8/layout/venn2"/>
    <dgm:cxn modelId="{21428B3E-384E-4031-B8AC-298C0D893CED}" type="presParOf" srcId="{811B43B8-9C42-451F-98E9-157BA646B2CA}" destId="{D37E9F5D-27C8-4E16-AE63-FC25503561C3}" srcOrd="0" destOrd="0" presId="urn:microsoft.com/office/officeart/2005/8/layout/venn2"/>
    <dgm:cxn modelId="{FDAE43AC-0993-4B2A-AD65-3B8AFF91B778}" type="presParOf" srcId="{811B43B8-9C42-451F-98E9-157BA646B2CA}" destId="{9EB67903-CF16-45B6-B5E7-F16A3545E376}" srcOrd="1" destOrd="0" presId="urn:microsoft.com/office/officeart/2005/8/layout/venn2"/>
    <dgm:cxn modelId="{925D6BD0-7712-480D-8902-803512382FBD}" type="presParOf" srcId="{5D6FE481-4D8F-4BE9-A61D-5030F2978A99}" destId="{9F9BBE50-9BAB-4AB7-BF04-E3921C00C7D7}" srcOrd="1" destOrd="0" presId="urn:microsoft.com/office/officeart/2005/8/layout/venn2"/>
    <dgm:cxn modelId="{651CCB01-1479-44D8-B061-0AE5B04240CC}" type="presParOf" srcId="{9F9BBE50-9BAB-4AB7-BF04-E3921C00C7D7}" destId="{F26C7CF5-E5AF-41FD-B830-35300B0F252E}" srcOrd="0" destOrd="0" presId="urn:microsoft.com/office/officeart/2005/8/layout/venn2"/>
    <dgm:cxn modelId="{14367939-F7C7-4EED-8369-C61723738A2F}" type="presParOf" srcId="{9F9BBE50-9BAB-4AB7-BF04-E3921C00C7D7}" destId="{EABC2FC6-83E6-4184-9452-D4021AEEDB8A}" srcOrd="1" destOrd="0" presId="urn:microsoft.com/office/officeart/2005/8/layout/venn2"/>
    <dgm:cxn modelId="{B922B67E-C4F9-4E31-9B27-43C6D8A09F93}" type="presParOf" srcId="{5D6FE481-4D8F-4BE9-A61D-5030F2978A99}" destId="{FC19FABF-1FD1-4631-9363-A997ACEBA833}" srcOrd="2" destOrd="0" presId="urn:microsoft.com/office/officeart/2005/8/layout/venn2"/>
    <dgm:cxn modelId="{8B4E802D-4D9A-4650-A364-1C88808AB83B}" type="presParOf" srcId="{FC19FABF-1FD1-4631-9363-A997ACEBA833}" destId="{BDCEFBE1-B082-4F10-9CF1-5EE493CDE62A}" srcOrd="0" destOrd="0" presId="urn:microsoft.com/office/officeart/2005/8/layout/venn2"/>
    <dgm:cxn modelId="{423CCD3D-6D62-472B-8FD5-1D54131484B3}" type="presParOf" srcId="{FC19FABF-1FD1-4631-9363-A997ACEBA833}" destId="{CEABB816-5A6C-408B-9232-C8D2BE4B895E}" srcOrd="1" destOrd="0" presId="urn:microsoft.com/office/officeart/2005/8/layout/venn2"/>
    <dgm:cxn modelId="{7411B7EB-1189-4AC4-8C05-7635EDDBA766}" type="presParOf" srcId="{5D6FE481-4D8F-4BE9-A61D-5030F2978A99}" destId="{4BC1F0BE-05F8-436A-88E5-925275014C8A}" srcOrd="3" destOrd="0" presId="urn:microsoft.com/office/officeart/2005/8/layout/venn2"/>
    <dgm:cxn modelId="{5D93C46D-FC43-4018-B365-F92C05821B5F}" type="presParOf" srcId="{4BC1F0BE-05F8-436A-88E5-925275014C8A}" destId="{09F8E35F-698F-40AE-ADE2-606EF17C00F3}" srcOrd="0" destOrd="0" presId="urn:microsoft.com/office/officeart/2005/8/layout/venn2"/>
    <dgm:cxn modelId="{57158F7A-1A79-407C-8A98-3AD1A27B1CE6}" type="presParOf" srcId="{4BC1F0BE-05F8-436A-88E5-925275014C8A}" destId="{9B87DE5D-325A-4C89-987A-6FA4A0A4B94A}" srcOrd="1" destOrd="0" presId="urn:microsoft.com/office/officeart/2005/8/layout/venn2"/>
    <dgm:cxn modelId="{EADAA3A0-588E-499D-9DE9-342EEC79E824}" type="presParOf" srcId="{5D6FE481-4D8F-4BE9-A61D-5030F2978A99}" destId="{5012508E-6E92-471D-99BE-283F9397CA36}" srcOrd="4" destOrd="0" presId="urn:microsoft.com/office/officeart/2005/8/layout/venn2"/>
    <dgm:cxn modelId="{0244F187-72CE-4C81-8705-070B727865D8}" type="presParOf" srcId="{5012508E-6E92-471D-99BE-283F9397CA36}" destId="{195E2AFE-14F8-4701-BE54-080BDA982780}" srcOrd="0" destOrd="0" presId="urn:microsoft.com/office/officeart/2005/8/layout/venn2"/>
    <dgm:cxn modelId="{A7D3725E-8C87-4521-9464-25223D698E25}" type="presParOf" srcId="{5012508E-6E92-471D-99BE-283F9397CA36}" destId="{E3D4477B-AE7B-41A5-9FBE-DE0F7E7A119C}" srcOrd="1" destOrd="0" presId="urn:microsoft.com/office/officeart/2005/8/layout/venn2"/>
    <dgm:cxn modelId="{14E22C51-C661-354E-941F-18D5922D76CA}" type="presParOf" srcId="{5D6FE481-4D8F-4BE9-A61D-5030F2978A99}" destId="{2BB82BD1-A03C-2C49-A48B-226AF78AC6EF}" srcOrd="5" destOrd="0" presId="urn:microsoft.com/office/officeart/2005/8/layout/venn2"/>
    <dgm:cxn modelId="{3601D399-E536-544C-A39C-9A4F07CC8F05}" type="presParOf" srcId="{2BB82BD1-A03C-2C49-A48B-226AF78AC6EF}" destId="{EB364987-F237-4641-9867-DE0A7E208AC7}" srcOrd="0" destOrd="0" presId="urn:microsoft.com/office/officeart/2005/8/layout/venn2"/>
    <dgm:cxn modelId="{1F1587BB-AEC7-C044-BCA6-62AD8D5AE3E3}" type="presParOf" srcId="{2BB82BD1-A03C-2C49-A48B-226AF78AC6EF}" destId="{D790B338-0273-444B-A3D3-BBB7C624FDFA}" srcOrd="1" destOrd="0" presId="urn:microsoft.com/office/officeart/2005/8/layout/venn2"/>
    <dgm:cxn modelId="{71804D23-8CB7-E049-9E86-5E3D2BADD115}" type="presParOf" srcId="{5D6FE481-4D8F-4BE9-A61D-5030F2978A99}" destId="{900ED2CA-7474-4540-A5FD-B28A5BE8689F}" srcOrd="6" destOrd="0" presId="urn:microsoft.com/office/officeart/2005/8/layout/venn2"/>
    <dgm:cxn modelId="{D74D0EE0-02A6-3944-89C7-2B6B0CBA68C5}" type="presParOf" srcId="{900ED2CA-7474-4540-A5FD-B28A5BE8689F}" destId="{7868D238-5C8E-B544-876E-A1339DA5DEAB}" srcOrd="0" destOrd="0" presId="urn:microsoft.com/office/officeart/2005/8/layout/venn2"/>
    <dgm:cxn modelId="{E6342A43-ACC8-EB47-B884-01D1073E835E}" type="presParOf" srcId="{900ED2CA-7474-4540-A5FD-B28A5BE8689F}" destId="{851DAE82-D9EC-0248-B65A-4AB7063FCF4E}"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B0A9E-B0BE-484F-99CC-5C01B98B7D72}">
      <dsp:nvSpPr>
        <dsp:cNvPr id="0" name=""/>
        <dsp:cNvSpPr/>
      </dsp:nvSpPr>
      <dsp:spPr>
        <a:xfrm>
          <a:off x="1916098" y="689702"/>
          <a:ext cx="4362973" cy="4362973"/>
        </a:xfrm>
        <a:prstGeom prst="blockArc">
          <a:avLst>
            <a:gd name="adj1" fmla="val 10800000"/>
            <a:gd name="adj2" fmla="val 16200000"/>
            <a:gd name="adj3" fmla="val 4639"/>
          </a:avLst>
        </a:prstGeom>
        <a:solidFill>
          <a:schemeClr val="accent3">
            <a:hueOff val="4117163"/>
            <a:satOff val="24712"/>
            <a:lumOff val="1882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061C9C-6398-46A6-A8A5-5DBAD0292A8F}">
      <dsp:nvSpPr>
        <dsp:cNvPr id="0" name=""/>
        <dsp:cNvSpPr/>
      </dsp:nvSpPr>
      <dsp:spPr>
        <a:xfrm>
          <a:off x="1916098" y="689702"/>
          <a:ext cx="4362973" cy="4362973"/>
        </a:xfrm>
        <a:prstGeom prst="blockArc">
          <a:avLst>
            <a:gd name="adj1" fmla="val 5400000"/>
            <a:gd name="adj2" fmla="val 10800000"/>
            <a:gd name="adj3" fmla="val 4639"/>
          </a:avLst>
        </a:prstGeom>
        <a:solidFill>
          <a:schemeClr val="accent3">
            <a:hueOff val="2744775"/>
            <a:satOff val="16475"/>
            <a:lumOff val="1255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C8DFB4-255B-4275-9886-FB532EE7D4A7}">
      <dsp:nvSpPr>
        <dsp:cNvPr id="0" name=""/>
        <dsp:cNvSpPr/>
      </dsp:nvSpPr>
      <dsp:spPr>
        <a:xfrm>
          <a:off x="1916098" y="689702"/>
          <a:ext cx="4362973" cy="4362973"/>
        </a:xfrm>
        <a:prstGeom prst="blockArc">
          <a:avLst>
            <a:gd name="adj1" fmla="val 0"/>
            <a:gd name="adj2" fmla="val 5400000"/>
            <a:gd name="adj3" fmla="val 4639"/>
          </a:avLst>
        </a:prstGeom>
        <a:solidFill>
          <a:schemeClr val="accent3">
            <a:hueOff val="1372388"/>
            <a:satOff val="8237"/>
            <a:lumOff val="627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33431B-72F7-40EA-83E9-3F676045E9D6}">
      <dsp:nvSpPr>
        <dsp:cNvPr id="0" name=""/>
        <dsp:cNvSpPr/>
      </dsp:nvSpPr>
      <dsp:spPr>
        <a:xfrm>
          <a:off x="1916098" y="689702"/>
          <a:ext cx="4362973" cy="4362973"/>
        </a:xfrm>
        <a:prstGeom prst="blockArc">
          <a:avLst>
            <a:gd name="adj1" fmla="val 16200000"/>
            <a:gd name="adj2" fmla="val 0"/>
            <a:gd name="adj3" fmla="val 463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27CDBB-D81F-440E-A39B-22B8C90577B4}">
      <dsp:nvSpPr>
        <dsp:cNvPr id="0" name=""/>
        <dsp:cNvSpPr/>
      </dsp:nvSpPr>
      <dsp:spPr>
        <a:xfrm>
          <a:off x="3093607" y="1867211"/>
          <a:ext cx="2007955" cy="2007955"/>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GB" sz="2600" kern="1200" dirty="0"/>
            <a:t> Raising adult presence</a:t>
          </a:r>
        </a:p>
      </dsp:txBody>
      <dsp:txXfrm>
        <a:off x="3387665" y="2161269"/>
        <a:ext cx="1419839" cy="1419839"/>
      </dsp:txXfrm>
    </dsp:sp>
    <dsp:sp modelId="{3E25D4CB-6F0E-41B8-A665-A6984F939B14}">
      <dsp:nvSpPr>
        <dsp:cNvPr id="0" name=""/>
        <dsp:cNvSpPr/>
      </dsp:nvSpPr>
      <dsp:spPr>
        <a:xfrm>
          <a:off x="3127503" y="-34811"/>
          <a:ext cx="1940162" cy="1550229"/>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Resisting and de-escalating violence</a:t>
          </a:r>
        </a:p>
      </dsp:txBody>
      <dsp:txXfrm>
        <a:off x="3411633" y="192215"/>
        <a:ext cx="1371902" cy="1096177"/>
      </dsp:txXfrm>
    </dsp:sp>
    <dsp:sp modelId="{8A901A4A-7AF1-4A73-A2BC-4F8178CB7E07}">
      <dsp:nvSpPr>
        <dsp:cNvPr id="0" name=""/>
        <dsp:cNvSpPr/>
      </dsp:nvSpPr>
      <dsp:spPr>
        <a:xfrm>
          <a:off x="5235788" y="2168405"/>
          <a:ext cx="1985365" cy="1405568"/>
        </a:xfrm>
        <a:prstGeom prst="ellipse">
          <a:avLst/>
        </a:prstGeom>
        <a:solidFill>
          <a:schemeClr val="accent3">
            <a:hueOff val="1372388"/>
            <a:satOff val="8237"/>
            <a:lumOff val="627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Rebuilding relationships</a:t>
          </a:r>
        </a:p>
      </dsp:txBody>
      <dsp:txXfrm>
        <a:off x="5526538" y="2374246"/>
        <a:ext cx="1403865" cy="993886"/>
      </dsp:txXfrm>
    </dsp:sp>
    <dsp:sp modelId="{78F6402F-B516-43D0-A5EE-D3BD1BE6A45F}">
      <dsp:nvSpPr>
        <dsp:cNvPr id="0" name=""/>
        <dsp:cNvSpPr/>
      </dsp:nvSpPr>
      <dsp:spPr>
        <a:xfrm>
          <a:off x="3195209" y="4299291"/>
          <a:ext cx="1804750" cy="1405568"/>
        </a:xfrm>
        <a:prstGeom prst="ellipse">
          <a:avLst/>
        </a:prstGeom>
        <a:solidFill>
          <a:schemeClr val="accent3">
            <a:hueOff val="2744775"/>
            <a:satOff val="16475"/>
            <a:lumOff val="1255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Peaceful protest</a:t>
          </a:r>
        </a:p>
      </dsp:txBody>
      <dsp:txXfrm>
        <a:off x="3459509" y="4505132"/>
        <a:ext cx="1276150" cy="993886"/>
      </dsp:txXfrm>
    </dsp:sp>
    <dsp:sp modelId="{10174DD8-2BFA-4585-A7B6-162EEA8AD272}">
      <dsp:nvSpPr>
        <dsp:cNvPr id="0" name=""/>
        <dsp:cNvSpPr/>
      </dsp:nvSpPr>
      <dsp:spPr>
        <a:xfrm>
          <a:off x="1120209" y="2168405"/>
          <a:ext cx="1692979" cy="1405568"/>
        </a:xfrm>
        <a:prstGeom prst="ellipse">
          <a:avLst/>
        </a:prstGeom>
        <a:solidFill>
          <a:schemeClr val="accent3">
            <a:hueOff val="4117163"/>
            <a:satOff val="24712"/>
            <a:lumOff val="1882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Building networks of support</a:t>
          </a:r>
        </a:p>
      </dsp:txBody>
      <dsp:txXfrm>
        <a:off x="1368140" y="2374246"/>
        <a:ext cx="1197117" cy="9938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A2C0D6-FC64-431F-B42A-7F7EEAA1E57A}">
      <dsp:nvSpPr>
        <dsp:cNvPr id="0" name=""/>
        <dsp:cNvSpPr/>
      </dsp:nvSpPr>
      <dsp:spPr>
        <a:xfrm>
          <a:off x="4735144" y="121283"/>
          <a:ext cx="1916906" cy="1916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kumimoji="0" lang="en-IE" sz="1800" b="0" i="0" u="none" strike="noStrike" kern="1200" cap="none" spc="0" normalizeH="0" baseline="0" noProof="0">
              <a:ln/>
              <a:effectLst/>
              <a:uLnTx/>
              <a:uFillTx/>
              <a:latin typeface="Montserrat" pitchFamily="2" charset="0"/>
              <a:ea typeface="+mn-ea"/>
              <a:cs typeface="+mn-cs"/>
            </a:rPr>
            <a:t>Child uses aggressive language - Attempts to intimidate teacher</a:t>
          </a:r>
          <a:endParaRPr kumimoji="0" lang="en-IE" sz="1800" b="0" i="0" u="none" strike="noStrike" kern="1200" cap="none" spc="0" normalizeH="0" baseline="0" noProof="0" dirty="0">
            <a:ln/>
            <a:effectLst/>
            <a:uLnTx/>
            <a:uFillTx/>
            <a:latin typeface="Montserrat" pitchFamily="2" charset="0"/>
            <a:ea typeface="+mn-ea"/>
            <a:cs typeface="+mn-cs"/>
          </a:endParaRPr>
        </a:p>
      </dsp:txBody>
      <dsp:txXfrm>
        <a:off x="4735144" y="121283"/>
        <a:ext cx="1916906" cy="1916906"/>
      </dsp:txXfrm>
    </dsp:sp>
    <dsp:sp modelId="{869DA881-C53F-4D8C-8C86-56EA71A23D20}">
      <dsp:nvSpPr>
        <dsp:cNvPr id="0" name=""/>
        <dsp:cNvSpPr/>
      </dsp:nvSpPr>
      <dsp:spPr>
        <a:xfrm>
          <a:off x="1354454" y="-211"/>
          <a:ext cx="5419090" cy="5419090"/>
        </a:xfrm>
        <a:prstGeom prst="circularArrow">
          <a:avLst>
            <a:gd name="adj1" fmla="val 6898"/>
            <a:gd name="adj2" fmla="val 465012"/>
            <a:gd name="adj3" fmla="val 550847"/>
            <a:gd name="adj4" fmla="val 20584141"/>
            <a:gd name="adj5" fmla="val 8047"/>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46AA0D-8F64-49D5-9949-DEE99390FC9D}">
      <dsp:nvSpPr>
        <dsp:cNvPr id="0" name=""/>
        <dsp:cNvSpPr/>
      </dsp:nvSpPr>
      <dsp:spPr>
        <a:xfrm>
          <a:off x="4735144" y="3380477"/>
          <a:ext cx="1916906" cy="1916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kumimoji="0" lang="en-IE" sz="1800" b="0" i="0" u="none" strike="noStrike" kern="1200" cap="none" spc="0" normalizeH="0" baseline="0" noProof="0">
              <a:ln/>
              <a:effectLst/>
              <a:uLnTx/>
              <a:uFillTx/>
              <a:latin typeface="Montserrat" pitchFamily="2" charset="0"/>
              <a:ea typeface="+mn-ea"/>
              <a:cs typeface="+mn-cs"/>
            </a:rPr>
            <a:t>Teacher uses aggressive language - Attempts to assert control</a:t>
          </a:r>
          <a:endParaRPr kumimoji="0" lang="en-IE" sz="1800" b="0" i="0" u="none" strike="noStrike" kern="1200" cap="none" spc="0" normalizeH="0" baseline="0" noProof="0" dirty="0">
            <a:ln/>
            <a:effectLst/>
            <a:uLnTx/>
            <a:uFillTx/>
            <a:latin typeface="Montserrat" pitchFamily="2" charset="0"/>
            <a:ea typeface="+mn-ea"/>
            <a:cs typeface="+mn-cs"/>
          </a:endParaRPr>
        </a:p>
      </dsp:txBody>
      <dsp:txXfrm>
        <a:off x="4735144" y="3380477"/>
        <a:ext cx="1916906" cy="1916906"/>
      </dsp:txXfrm>
    </dsp:sp>
    <dsp:sp modelId="{D5ED0961-0459-419C-9237-978F37528409}">
      <dsp:nvSpPr>
        <dsp:cNvPr id="0" name=""/>
        <dsp:cNvSpPr/>
      </dsp:nvSpPr>
      <dsp:spPr>
        <a:xfrm>
          <a:off x="1354454" y="-211"/>
          <a:ext cx="5419090" cy="5419090"/>
        </a:xfrm>
        <a:prstGeom prst="circularArrow">
          <a:avLst>
            <a:gd name="adj1" fmla="val 6898"/>
            <a:gd name="adj2" fmla="val 465012"/>
            <a:gd name="adj3" fmla="val 5950847"/>
            <a:gd name="adj4" fmla="val 4384141"/>
            <a:gd name="adj5" fmla="val 8047"/>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B2B2A6-7FB8-4F62-971B-A3038500487A}">
      <dsp:nvSpPr>
        <dsp:cNvPr id="0" name=""/>
        <dsp:cNvSpPr/>
      </dsp:nvSpPr>
      <dsp:spPr>
        <a:xfrm>
          <a:off x="1475949" y="3380477"/>
          <a:ext cx="1916906" cy="1916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kumimoji="0" lang="en-IE" sz="1800" b="0" i="0" u="none" strike="noStrike" kern="1200" cap="none" spc="0" normalizeH="0" baseline="0" noProof="0" dirty="0">
              <a:ln/>
              <a:effectLst/>
              <a:uLnTx/>
              <a:uFillTx/>
              <a:latin typeface="Montserrat" pitchFamily="2" charset="0"/>
              <a:ea typeface="+mn-ea"/>
              <a:cs typeface="+mn-cs"/>
            </a:rPr>
            <a:t>Child resists teacher’s control attempts - Becomes more aggressive</a:t>
          </a:r>
        </a:p>
      </dsp:txBody>
      <dsp:txXfrm>
        <a:off x="1475949" y="3380477"/>
        <a:ext cx="1916906" cy="1916906"/>
      </dsp:txXfrm>
    </dsp:sp>
    <dsp:sp modelId="{F9EF6347-CB37-44D9-AE5B-67B652D416B5}">
      <dsp:nvSpPr>
        <dsp:cNvPr id="0" name=""/>
        <dsp:cNvSpPr/>
      </dsp:nvSpPr>
      <dsp:spPr>
        <a:xfrm>
          <a:off x="1354454" y="-211"/>
          <a:ext cx="5419090" cy="5419090"/>
        </a:xfrm>
        <a:prstGeom prst="circularArrow">
          <a:avLst>
            <a:gd name="adj1" fmla="val 6898"/>
            <a:gd name="adj2" fmla="val 465012"/>
            <a:gd name="adj3" fmla="val 11350847"/>
            <a:gd name="adj4" fmla="val 9784141"/>
            <a:gd name="adj5" fmla="val 8047"/>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860924-8228-4DBC-812C-B11B4163D77D}">
      <dsp:nvSpPr>
        <dsp:cNvPr id="0" name=""/>
        <dsp:cNvSpPr/>
      </dsp:nvSpPr>
      <dsp:spPr>
        <a:xfrm>
          <a:off x="1475949" y="121283"/>
          <a:ext cx="1916906" cy="1916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kumimoji="0" lang="en-IE" sz="1800" b="0" i="0" u="none" strike="noStrike" kern="1200" cap="none" spc="0" normalizeH="0" baseline="0" noProof="0">
              <a:ln/>
              <a:effectLst/>
              <a:uLnTx/>
              <a:uFillTx/>
              <a:latin typeface="Montserrat" pitchFamily="2" charset="0"/>
              <a:ea typeface="+mn-ea"/>
              <a:cs typeface="+mn-cs"/>
            </a:rPr>
            <a:t>Teacher and child become locked in power struggle. - Violence/aggression occurs</a:t>
          </a:r>
          <a:endParaRPr kumimoji="0" lang="en-IE" sz="1800" b="0" i="0" u="none" strike="noStrike" kern="1200" cap="none" spc="0" normalizeH="0" baseline="0" noProof="0" dirty="0">
            <a:ln/>
            <a:effectLst/>
            <a:uLnTx/>
            <a:uFillTx/>
            <a:latin typeface="Montserrat" pitchFamily="2" charset="0"/>
            <a:ea typeface="+mn-ea"/>
            <a:cs typeface="+mn-cs"/>
          </a:endParaRPr>
        </a:p>
      </dsp:txBody>
      <dsp:txXfrm>
        <a:off x="1475949" y="121283"/>
        <a:ext cx="1916906" cy="1916906"/>
      </dsp:txXfrm>
    </dsp:sp>
    <dsp:sp modelId="{3E25ABEA-8794-4AFF-AE42-69944C82F43F}">
      <dsp:nvSpPr>
        <dsp:cNvPr id="0" name=""/>
        <dsp:cNvSpPr/>
      </dsp:nvSpPr>
      <dsp:spPr>
        <a:xfrm>
          <a:off x="1354454" y="-211"/>
          <a:ext cx="5419090" cy="5419090"/>
        </a:xfrm>
        <a:prstGeom prst="circularArrow">
          <a:avLst>
            <a:gd name="adj1" fmla="val 6898"/>
            <a:gd name="adj2" fmla="val 465012"/>
            <a:gd name="adj3" fmla="val 16750847"/>
            <a:gd name="adj4" fmla="val 15184141"/>
            <a:gd name="adj5" fmla="val 8047"/>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0F8AD-3042-4A63-B3EE-F03866390F65}">
      <dsp:nvSpPr>
        <dsp:cNvPr id="0" name=""/>
        <dsp:cNvSpPr/>
      </dsp:nvSpPr>
      <dsp:spPr>
        <a:xfrm>
          <a:off x="4959646" y="121283"/>
          <a:ext cx="1916906" cy="1916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ClrTx/>
            <a:buSzTx/>
            <a:buFontTx/>
            <a:buNone/>
          </a:pPr>
          <a:r>
            <a:rPr kumimoji="0" lang="en-IE" sz="1800" b="0" i="0" u="none" strike="noStrike" kern="1200" cap="none" spc="0" normalizeH="0" baseline="0" noProof="0">
              <a:ln/>
              <a:effectLst/>
              <a:uLnTx/>
              <a:uFillTx/>
              <a:latin typeface="Montserrat" pitchFamily="2" charset="0"/>
              <a:ea typeface="+mn-ea"/>
              <a:cs typeface="+mn-cs"/>
            </a:rPr>
            <a:t>Child attempts to intimidate/ control teacher</a:t>
          </a:r>
          <a:endParaRPr lang="en-GB" sz="1800" kern="1200" dirty="0">
            <a:latin typeface="Montserrat" pitchFamily="2" charset="0"/>
          </a:endParaRPr>
        </a:p>
      </dsp:txBody>
      <dsp:txXfrm>
        <a:off x="4959646" y="121283"/>
        <a:ext cx="1916906" cy="1916906"/>
      </dsp:txXfrm>
    </dsp:sp>
    <dsp:sp modelId="{DB6F8D3A-B6A6-429F-BA29-C65E8BE17DDB}">
      <dsp:nvSpPr>
        <dsp:cNvPr id="0" name=""/>
        <dsp:cNvSpPr/>
      </dsp:nvSpPr>
      <dsp:spPr>
        <a:xfrm>
          <a:off x="1533224" y="-336395"/>
          <a:ext cx="5419090" cy="5419090"/>
        </a:xfrm>
        <a:prstGeom prst="circularArrow">
          <a:avLst>
            <a:gd name="adj1" fmla="val 6898"/>
            <a:gd name="adj2" fmla="val 465012"/>
            <a:gd name="adj3" fmla="val 259677"/>
            <a:gd name="adj4" fmla="val 20566779"/>
            <a:gd name="adj5" fmla="val 8047"/>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541D37-F34F-480C-BCA0-11012419F54A}">
      <dsp:nvSpPr>
        <dsp:cNvPr id="0" name=""/>
        <dsp:cNvSpPr/>
      </dsp:nvSpPr>
      <dsp:spPr>
        <a:xfrm>
          <a:off x="5127186" y="3202686"/>
          <a:ext cx="1916906" cy="1916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ClrTx/>
            <a:buSzTx/>
            <a:buFontTx/>
            <a:buNone/>
          </a:pPr>
          <a:r>
            <a:rPr kumimoji="0" lang="en-IE" sz="1800" b="0" i="0" u="none" strike="noStrike" kern="1200" cap="none" spc="0" normalizeH="0" baseline="0" noProof="0">
              <a:ln/>
              <a:effectLst/>
              <a:uLnTx/>
              <a:uFillTx/>
              <a:latin typeface="Montserrat" pitchFamily="2" charset="0"/>
              <a:ea typeface="+mn-ea"/>
              <a:cs typeface="+mn-cs"/>
            </a:rPr>
            <a:t>Teacher initially resists, then feels isolated and later withdraws their authority</a:t>
          </a:r>
          <a:endParaRPr lang="en-GB" sz="1800" kern="1200" dirty="0">
            <a:latin typeface="Montserrat" pitchFamily="2" charset="0"/>
          </a:endParaRPr>
        </a:p>
      </dsp:txBody>
      <dsp:txXfrm>
        <a:off x="5127186" y="3202686"/>
        <a:ext cx="1916906" cy="1916906"/>
      </dsp:txXfrm>
    </dsp:sp>
    <dsp:sp modelId="{74807026-C639-451A-BA41-9BF869D730F3}">
      <dsp:nvSpPr>
        <dsp:cNvPr id="0" name=""/>
        <dsp:cNvSpPr/>
      </dsp:nvSpPr>
      <dsp:spPr>
        <a:xfrm>
          <a:off x="1587750" y="2484"/>
          <a:ext cx="5419090" cy="5419090"/>
        </a:xfrm>
        <a:prstGeom prst="circularArrow">
          <a:avLst>
            <a:gd name="adj1" fmla="val 6898"/>
            <a:gd name="adj2" fmla="val 465012"/>
            <a:gd name="adj3" fmla="val 5964565"/>
            <a:gd name="adj4" fmla="val 4133611"/>
            <a:gd name="adj5" fmla="val 8047"/>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307D22-394F-4666-A605-61BF6CDDF928}">
      <dsp:nvSpPr>
        <dsp:cNvPr id="0" name=""/>
        <dsp:cNvSpPr/>
      </dsp:nvSpPr>
      <dsp:spPr>
        <a:xfrm>
          <a:off x="1700452" y="3380477"/>
          <a:ext cx="1916906" cy="1916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ClrTx/>
            <a:buSzTx/>
            <a:buFontTx/>
            <a:buNone/>
          </a:pPr>
          <a:r>
            <a:rPr kumimoji="0" lang="en-IE" sz="1800" b="0" i="0" u="none" strike="noStrike" kern="1200" cap="none" spc="0" normalizeH="0" baseline="0" noProof="0">
              <a:ln/>
              <a:effectLst/>
              <a:uLnTx/>
              <a:uFillTx/>
              <a:latin typeface="Montserrat" pitchFamily="2" charset="0"/>
              <a:ea typeface="+mn-ea"/>
              <a:cs typeface="+mn-cs"/>
            </a:rPr>
            <a:t>Child increases demands, teacher withdraws more</a:t>
          </a:r>
          <a:endParaRPr lang="en-GB" sz="1800" kern="1200" dirty="0">
            <a:latin typeface="Montserrat" pitchFamily="2" charset="0"/>
          </a:endParaRPr>
        </a:p>
      </dsp:txBody>
      <dsp:txXfrm>
        <a:off x="1700452" y="3380477"/>
        <a:ext cx="1916906" cy="1916906"/>
      </dsp:txXfrm>
    </dsp:sp>
    <dsp:sp modelId="{8BA4CB15-68BA-4832-B0C0-4D71E7F68559}">
      <dsp:nvSpPr>
        <dsp:cNvPr id="0" name=""/>
        <dsp:cNvSpPr/>
      </dsp:nvSpPr>
      <dsp:spPr>
        <a:xfrm>
          <a:off x="290550" y="-1020668"/>
          <a:ext cx="5419090" cy="5419090"/>
        </a:xfrm>
        <a:prstGeom prst="circularArrow">
          <a:avLst>
            <a:gd name="adj1" fmla="val 6898"/>
            <a:gd name="adj2" fmla="val 465012"/>
            <a:gd name="adj3" fmla="val 10415726"/>
            <a:gd name="adj4" fmla="val 7549499"/>
            <a:gd name="adj5" fmla="val 8047"/>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881619-5B05-498C-8D2D-1EC6A344FB32}">
      <dsp:nvSpPr>
        <dsp:cNvPr id="0" name=""/>
        <dsp:cNvSpPr/>
      </dsp:nvSpPr>
      <dsp:spPr>
        <a:xfrm>
          <a:off x="0" y="0"/>
          <a:ext cx="3053114" cy="1457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ClrTx/>
            <a:buSzTx/>
            <a:buFontTx/>
            <a:buNone/>
          </a:pPr>
          <a:r>
            <a:rPr kumimoji="0" lang="en-IE" sz="1800" b="0" i="0" u="none" strike="noStrike" kern="1200" cap="none" spc="0" normalizeH="0" baseline="0" noProof="0" dirty="0">
              <a:ln/>
              <a:effectLst/>
              <a:uLnTx/>
              <a:uFillTx/>
              <a:latin typeface="Montserrat" pitchFamily="2" charset="0"/>
              <a:ea typeface="+mn-ea"/>
              <a:cs typeface="+mn-cs"/>
            </a:rPr>
            <a:t>Controlling behaviour by child continues, teacher responds inconsistently, authority absent, risk of aggression</a:t>
          </a:r>
          <a:endParaRPr lang="en-GB" sz="1800" kern="1200" dirty="0">
            <a:latin typeface="Montserrat" pitchFamily="2" charset="0"/>
          </a:endParaRPr>
        </a:p>
      </dsp:txBody>
      <dsp:txXfrm>
        <a:off x="0" y="0"/>
        <a:ext cx="3053114" cy="1457768"/>
      </dsp:txXfrm>
    </dsp:sp>
    <dsp:sp modelId="{F8013E19-22C5-4C27-B4C9-1080C0C002BE}">
      <dsp:nvSpPr>
        <dsp:cNvPr id="0" name=""/>
        <dsp:cNvSpPr/>
      </dsp:nvSpPr>
      <dsp:spPr>
        <a:xfrm>
          <a:off x="1427996" y="-672386"/>
          <a:ext cx="5419090" cy="5419090"/>
        </a:xfrm>
        <a:prstGeom prst="circularArrow">
          <a:avLst>
            <a:gd name="adj1" fmla="val 6898"/>
            <a:gd name="adj2" fmla="val 465012"/>
            <a:gd name="adj3" fmla="val 18580690"/>
            <a:gd name="adj4" fmla="val 14614176"/>
            <a:gd name="adj5" fmla="val 8047"/>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0EE7E-97B1-AC44-9ED2-3EEB95C33539}">
      <dsp:nvSpPr>
        <dsp:cNvPr id="0" name=""/>
        <dsp:cNvSpPr/>
      </dsp:nvSpPr>
      <dsp:spPr>
        <a:xfrm rot="16200000">
          <a:off x="226044" y="772910"/>
          <a:ext cx="5255434" cy="5312179"/>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GB" sz="2600" b="1" u="sng" kern="1200" dirty="0"/>
            <a:t>complementary escalation </a:t>
          </a:r>
        </a:p>
        <a:p>
          <a:pPr marL="0" lvl="0" indent="0" algn="ctr" defTabSz="1155700">
            <a:lnSpc>
              <a:spcPct val="90000"/>
            </a:lnSpc>
            <a:spcBef>
              <a:spcPct val="0"/>
            </a:spcBef>
            <a:spcAft>
              <a:spcPct val="35000"/>
            </a:spcAft>
            <a:buNone/>
          </a:pPr>
          <a:r>
            <a:rPr lang="en-GB" sz="2600" kern="1200" dirty="0"/>
            <a:t>passive  helpless</a:t>
          </a:r>
        </a:p>
        <a:p>
          <a:pPr marL="0" lvl="0" indent="0" algn="ctr" defTabSz="1155700">
            <a:lnSpc>
              <a:spcPct val="90000"/>
            </a:lnSpc>
            <a:spcBef>
              <a:spcPct val="0"/>
            </a:spcBef>
            <a:spcAft>
              <a:spcPct val="35000"/>
            </a:spcAft>
            <a:buNone/>
          </a:pPr>
          <a:r>
            <a:rPr lang="en-GB" sz="2600" kern="1200" dirty="0"/>
            <a:t>compromise     bribes</a:t>
          </a:r>
        </a:p>
        <a:p>
          <a:pPr marL="0" lvl="0" indent="0" algn="ctr" defTabSz="1155700">
            <a:lnSpc>
              <a:spcPct val="90000"/>
            </a:lnSpc>
            <a:spcBef>
              <a:spcPct val="0"/>
            </a:spcBef>
            <a:spcAft>
              <a:spcPct val="35000"/>
            </a:spcAft>
            <a:buNone/>
          </a:pPr>
          <a:r>
            <a:rPr lang="en-GB" sz="2600" kern="1200" dirty="0"/>
            <a:t>eggshells    </a:t>
          </a:r>
        </a:p>
      </dsp:txBody>
      <dsp:txXfrm rot="5400000">
        <a:off x="1117373" y="2115140"/>
        <a:ext cx="4392478" cy="2627717"/>
      </dsp:txXfrm>
    </dsp:sp>
    <dsp:sp modelId="{957BA852-3404-444B-B99C-B29BD1CBA8DA}">
      <dsp:nvSpPr>
        <dsp:cNvPr id="0" name=""/>
        <dsp:cNvSpPr/>
      </dsp:nvSpPr>
      <dsp:spPr>
        <a:xfrm rot="5400000">
          <a:off x="6507680" y="872384"/>
          <a:ext cx="5305874" cy="5113230"/>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GB" sz="2600" b="1" u="sng" kern="1200" dirty="0"/>
            <a:t>symmetrical escalation</a:t>
          </a:r>
        </a:p>
        <a:p>
          <a:pPr marL="0" lvl="0" indent="0" algn="ctr" defTabSz="1155700">
            <a:lnSpc>
              <a:spcPct val="90000"/>
            </a:lnSpc>
            <a:spcBef>
              <a:spcPct val="0"/>
            </a:spcBef>
            <a:spcAft>
              <a:spcPct val="35000"/>
            </a:spcAft>
            <a:buNone/>
          </a:pPr>
          <a:r>
            <a:rPr lang="en-GB" sz="2600" kern="1200" dirty="0"/>
            <a:t>assertive     aggressive</a:t>
          </a:r>
        </a:p>
        <a:p>
          <a:pPr marL="0" lvl="0" indent="0" algn="ctr" defTabSz="1155700">
            <a:lnSpc>
              <a:spcPct val="90000"/>
            </a:lnSpc>
            <a:spcBef>
              <a:spcPct val="0"/>
            </a:spcBef>
            <a:spcAft>
              <a:spcPct val="35000"/>
            </a:spcAft>
            <a:buNone/>
          </a:pPr>
          <a:r>
            <a:rPr lang="en-GB" sz="2600" kern="1200" dirty="0"/>
            <a:t>winning/losing     threats</a:t>
          </a:r>
        </a:p>
      </dsp:txBody>
      <dsp:txXfrm rot="-5400000">
        <a:off x="6604002" y="2102531"/>
        <a:ext cx="4218415" cy="26529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C186D-F213-45C0-8FC0-41C02BC6C4D9}">
      <dsp:nvSpPr>
        <dsp:cNvPr id="0" name=""/>
        <dsp:cNvSpPr/>
      </dsp:nvSpPr>
      <dsp:spPr>
        <a:xfrm>
          <a:off x="0" y="169333"/>
          <a:ext cx="8128000" cy="5079999"/>
        </a:xfrm>
        <a:prstGeom prst="swooshArrow">
          <a:avLst>
            <a:gd name="adj1" fmla="val 25000"/>
            <a:gd name="adj2" fmla="val 25000"/>
          </a:avLst>
        </a:prstGeom>
        <a:solidFill>
          <a:schemeClr val="accent2">
            <a:tint val="55000"/>
            <a:hueOff val="0"/>
            <a:satOff val="0"/>
            <a:lumOff val="0"/>
            <a:alpha val="37000"/>
          </a:schemeClr>
        </a:solidFill>
        <a:ln>
          <a:noFill/>
        </a:ln>
        <a:effectLst/>
      </dsp:spPr>
      <dsp:style>
        <a:lnRef idx="0">
          <a:scrgbClr r="0" g="0" b="0"/>
        </a:lnRef>
        <a:fillRef idx="1">
          <a:scrgbClr r="0" g="0" b="0"/>
        </a:fillRef>
        <a:effectRef idx="0">
          <a:scrgbClr r="0" g="0" b="0"/>
        </a:effectRef>
        <a:fontRef idx="minor"/>
      </dsp:style>
    </dsp:sp>
    <dsp:sp modelId="{FB83A338-32DE-4E77-B7E0-D869BC464B3B}">
      <dsp:nvSpPr>
        <dsp:cNvPr id="0" name=""/>
        <dsp:cNvSpPr/>
      </dsp:nvSpPr>
      <dsp:spPr>
        <a:xfrm>
          <a:off x="1889760" y="2937933"/>
          <a:ext cx="284480" cy="284480"/>
        </a:xfrm>
        <a:prstGeom prst="ellipse">
          <a:avLst/>
        </a:prstGeom>
        <a:solidFill>
          <a:schemeClr val="accent2">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B3CFF1-918F-4AAC-975A-44372C2CB7EA}">
      <dsp:nvSpPr>
        <dsp:cNvPr id="0" name=""/>
        <dsp:cNvSpPr/>
      </dsp:nvSpPr>
      <dsp:spPr>
        <a:xfrm>
          <a:off x="2032000" y="3080173"/>
          <a:ext cx="2641600" cy="2169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740" tIns="0" rIns="0" bIns="0" numCol="1" spcCol="1270" anchor="t" anchorCtr="0">
          <a:noAutofit/>
        </a:bodyPr>
        <a:lstStyle/>
        <a:p>
          <a:pPr marL="0" lvl="0" indent="0" algn="l" defTabSz="1600200">
            <a:lnSpc>
              <a:spcPct val="90000"/>
            </a:lnSpc>
            <a:spcBef>
              <a:spcPct val="0"/>
            </a:spcBef>
            <a:spcAft>
              <a:spcPct val="35000"/>
            </a:spcAft>
            <a:buNone/>
          </a:pPr>
          <a:r>
            <a:rPr lang="en-GB" sz="3600" kern="1200" dirty="0">
              <a:latin typeface="Montserrat" pitchFamily="2" charset="0"/>
            </a:rPr>
            <a:t>Presence</a:t>
          </a:r>
        </a:p>
      </dsp:txBody>
      <dsp:txXfrm>
        <a:off x="2032000" y="3080173"/>
        <a:ext cx="2641600" cy="2169159"/>
      </dsp:txXfrm>
    </dsp:sp>
    <dsp:sp modelId="{DC187060-3441-4203-9759-B844C33DBB20}">
      <dsp:nvSpPr>
        <dsp:cNvPr id="0" name=""/>
        <dsp:cNvSpPr/>
      </dsp:nvSpPr>
      <dsp:spPr>
        <a:xfrm>
          <a:off x="4511040" y="1642533"/>
          <a:ext cx="487679" cy="487679"/>
        </a:xfrm>
        <a:prstGeom prst="ellipse">
          <a:avLst/>
        </a:prstGeom>
        <a:solidFill>
          <a:schemeClr val="accent2">
            <a:shade val="50000"/>
            <a:hueOff val="-548850"/>
            <a:satOff val="4372"/>
            <a:lumOff val="4674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7EEE1B-C087-4314-B6AE-2EAFE0733C44}">
      <dsp:nvSpPr>
        <dsp:cNvPr id="0" name=""/>
        <dsp:cNvSpPr/>
      </dsp:nvSpPr>
      <dsp:spPr>
        <a:xfrm>
          <a:off x="4754879" y="1886373"/>
          <a:ext cx="2641600" cy="3362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412" tIns="0" rIns="0" bIns="0" numCol="1" spcCol="1270" anchor="t" anchorCtr="0">
          <a:noAutofit/>
        </a:bodyPr>
        <a:lstStyle/>
        <a:p>
          <a:pPr marL="0" lvl="0" indent="0" algn="l" defTabSz="1600200">
            <a:lnSpc>
              <a:spcPct val="90000"/>
            </a:lnSpc>
            <a:spcBef>
              <a:spcPct val="0"/>
            </a:spcBef>
            <a:spcAft>
              <a:spcPct val="35000"/>
            </a:spcAft>
            <a:buNone/>
          </a:pPr>
          <a:r>
            <a:rPr lang="en-GB" sz="3600" kern="1200" dirty="0">
              <a:latin typeface="Montserrat" pitchFamily="2" charset="0"/>
            </a:rPr>
            <a:t>Response</a:t>
          </a:r>
        </a:p>
      </dsp:txBody>
      <dsp:txXfrm>
        <a:off x="4754879" y="1886373"/>
        <a:ext cx="2641600" cy="33629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E9F5D-27C8-4E16-AE63-FC25503561C3}">
      <dsp:nvSpPr>
        <dsp:cNvPr id="0" name=""/>
        <dsp:cNvSpPr/>
      </dsp:nvSpPr>
      <dsp:spPr>
        <a:xfrm>
          <a:off x="1158346" y="0"/>
          <a:ext cx="6633633" cy="663363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t>Community and statutory organisation</a:t>
          </a:r>
        </a:p>
      </dsp:txBody>
      <dsp:txXfrm>
        <a:off x="3231356" y="331681"/>
        <a:ext cx="2487612" cy="663363"/>
      </dsp:txXfrm>
    </dsp:sp>
    <dsp:sp modelId="{F26C7CF5-E5AF-41FD-B830-35300B0F252E}">
      <dsp:nvSpPr>
        <dsp:cNvPr id="0" name=""/>
        <dsp:cNvSpPr/>
      </dsp:nvSpPr>
      <dsp:spPr>
        <a:xfrm>
          <a:off x="1655868" y="995044"/>
          <a:ext cx="5638588" cy="5638588"/>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t>Other students</a:t>
          </a:r>
        </a:p>
      </dsp:txBody>
      <dsp:txXfrm>
        <a:off x="3259341" y="1319263"/>
        <a:ext cx="2431641" cy="648437"/>
      </dsp:txXfrm>
    </dsp:sp>
    <dsp:sp modelId="{BDCEFBE1-B082-4F10-9CF1-5EE493CDE62A}">
      <dsp:nvSpPr>
        <dsp:cNvPr id="0" name=""/>
        <dsp:cNvSpPr/>
      </dsp:nvSpPr>
      <dsp:spPr>
        <a:xfrm>
          <a:off x="2153390" y="1990089"/>
          <a:ext cx="4643543" cy="4643543"/>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t>Families and carers</a:t>
          </a:r>
        </a:p>
      </dsp:txBody>
      <dsp:txXfrm>
        <a:off x="3273645" y="2310494"/>
        <a:ext cx="2403033" cy="640808"/>
      </dsp:txXfrm>
    </dsp:sp>
    <dsp:sp modelId="{09F8E35F-698F-40AE-ADE2-606EF17C00F3}">
      <dsp:nvSpPr>
        <dsp:cNvPr id="0" name=""/>
        <dsp:cNvSpPr/>
      </dsp:nvSpPr>
      <dsp:spPr>
        <a:xfrm>
          <a:off x="2650913" y="2985134"/>
          <a:ext cx="3648498" cy="3648498"/>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t>Each other</a:t>
          </a:r>
        </a:p>
      </dsp:txBody>
      <dsp:txXfrm>
        <a:off x="3490067" y="3313499"/>
        <a:ext cx="1970189" cy="656729"/>
      </dsp:txXfrm>
    </dsp:sp>
    <dsp:sp modelId="{195E2AFE-14F8-4701-BE54-080BDA982780}">
      <dsp:nvSpPr>
        <dsp:cNvPr id="0" name=""/>
        <dsp:cNvSpPr/>
      </dsp:nvSpPr>
      <dsp:spPr>
        <a:xfrm>
          <a:off x="3148435" y="3980179"/>
          <a:ext cx="2653453" cy="2653453"/>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t>Leadership</a:t>
          </a:r>
        </a:p>
      </dsp:txBody>
      <dsp:txXfrm>
        <a:off x="3612790" y="4311861"/>
        <a:ext cx="1724744" cy="663363"/>
      </dsp:txXfrm>
    </dsp:sp>
    <dsp:sp modelId="{EB364987-F237-4641-9867-DE0A7E208AC7}">
      <dsp:nvSpPr>
        <dsp:cNvPr id="0" name=""/>
        <dsp:cNvSpPr/>
      </dsp:nvSpPr>
      <dsp:spPr>
        <a:xfrm>
          <a:off x="3645958" y="4975224"/>
          <a:ext cx="1658408" cy="1658408"/>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t>staff</a:t>
          </a:r>
        </a:p>
      </dsp:txBody>
      <dsp:txXfrm>
        <a:off x="3911303" y="5223156"/>
        <a:ext cx="1127717" cy="399676"/>
      </dsp:txXfrm>
    </dsp:sp>
    <dsp:sp modelId="{7868D238-5C8E-B544-876E-A1339DA5DEAB}">
      <dsp:nvSpPr>
        <dsp:cNvPr id="0" name=""/>
        <dsp:cNvSpPr/>
      </dsp:nvSpPr>
      <dsp:spPr>
        <a:xfrm>
          <a:off x="3977640" y="5638588"/>
          <a:ext cx="995044" cy="995044"/>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t>pupils</a:t>
          </a:r>
        </a:p>
      </dsp:txBody>
      <dsp:txXfrm>
        <a:off x="4123360" y="5887349"/>
        <a:ext cx="703603" cy="49752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7D32C9DA-D0A1-486B-A5FA-611379746308}" type="datetimeFigureOut">
              <a:rPr lang="en-GB" smtClean="0"/>
              <a:t>09/03/2025</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342BB0D3-048C-4071-87A8-1301D747AF40}" type="slidenum">
              <a:rPr lang="en-GB" smtClean="0"/>
              <a:t>‹#›</a:t>
            </a:fld>
            <a:endParaRPr lang="en-GB"/>
          </a:p>
        </p:txBody>
      </p:sp>
    </p:spTree>
    <p:extLst>
      <p:ext uri="{BB962C8B-B14F-4D97-AF65-F5344CB8AC3E}">
        <p14:creationId xmlns:p14="http://schemas.microsoft.com/office/powerpoint/2010/main" val="243926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Introduction:
</a:t>
            </a:r>
          </a:p>
          <a:p>
            <a:pPr marL="171450" indent="-171450">
              <a:buFont typeface="Arial" panose="020B0604020202020204" pitchFamily="34" charset="0"/>
              <a:buChar char="•"/>
            </a:pPr>
            <a:r>
              <a:rPr lang="en-US" dirty="0"/>
              <a:t>Former head of a pupil referral unit in inner London.
Retired in 2017 and still interested in working with children excluded from school.
2019 trained as NVR practitioner working with families and schools (on an individual pupil basis)
Doctorate awarded in 2024 four parent perception, pupil referral units and their experiences</a:t>
            </a:r>
          </a:p>
        </p:txBody>
      </p:sp>
      <p:sp>
        <p:nvSpPr>
          <p:cNvPr id="4" name="Slide Number Placeholder 3"/>
          <p:cNvSpPr>
            <a:spLocks noGrp="1"/>
          </p:cNvSpPr>
          <p:nvPr>
            <p:ph type="sldNum" sz="quarter" idx="5"/>
          </p:nvPr>
        </p:nvSpPr>
        <p:spPr/>
        <p:txBody>
          <a:bodyPr/>
          <a:lstStyle/>
          <a:p>
            <a:fld id="{342BB0D3-048C-4071-87A8-1301D747AF40}" type="slidenum">
              <a:rPr lang="en-GB" smtClean="0"/>
              <a:t>1</a:t>
            </a:fld>
            <a:endParaRPr lang="en-GB"/>
          </a:p>
        </p:txBody>
      </p:sp>
    </p:spTree>
    <p:extLst>
      <p:ext uri="{BB962C8B-B14F-4D97-AF65-F5344CB8AC3E}">
        <p14:creationId xmlns:p14="http://schemas.microsoft.com/office/powerpoint/2010/main" val="1194021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NVR deconstructs de-escalation into two types: symmetrical de-escalation and complementary de-escalation. Doing this helps people to understand where they are in an argument particularly with a child or even with an adult. With families we often say that the moment you step into an argument with a child you have lost because you are the adult and should be behaving differently.</a:t>
            </a:r>
          </a:p>
        </p:txBody>
      </p:sp>
      <p:sp>
        <p:nvSpPr>
          <p:cNvPr id="4" name="Slide Number Placeholder 3"/>
          <p:cNvSpPr>
            <a:spLocks noGrp="1"/>
          </p:cNvSpPr>
          <p:nvPr>
            <p:ph type="sldNum" sz="quarter" idx="5"/>
          </p:nvPr>
        </p:nvSpPr>
        <p:spPr/>
        <p:txBody>
          <a:bodyPr/>
          <a:lstStyle/>
          <a:p>
            <a:fld id="{342BB0D3-048C-4071-87A8-1301D747AF40}" type="slidenum">
              <a:rPr lang="en-GB" smtClean="0"/>
              <a:t>15</a:t>
            </a:fld>
            <a:endParaRPr lang="en-GB"/>
          </a:p>
        </p:txBody>
      </p:sp>
    </p:spTree>
    <p:extLst>
      <p:ext uri="{BB962C8B-B14F-4D97-AF65-F5344CB8AC3E}">
        <p14:creationId xmlns:p14="http://schemas.microsoft.com/office/powerpoint/2010/main" val="3999689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Symmetrical escalation</a:t>
            </a:r>
          </a:p>
        </p:txBody>
      </p:sp>
      <p:sp>
        <p:nvSpPr>
          <p:cNvPr id="4" name="Slide Number Placeholder 3"/>
          <p:cNvSpPr>
            <a:spLocks noGrp="1"/>
          </p:cNvSpPr>
          <p:nvPr>
            <p:ph type="sldNum" sz="quarter" idx="5"/>
          </p:nvPr>
        </p:nvSpPr>
        <p:spPr/>
        <p:txBody>
          <a:bodyPr/>
          <a:lstStyle/>
          <a:p>
            <a:fld id="{342BB0D3-048C-4071-87A8-1301D747AF40}" type="slidenum">
              <a:rPr lang="en-GB" smtClean="0"/>
              <a:t>16</a:t>
            </a:fld>
            <a:endParaRPr lang="en-GB"/>
          </a:p>
        </p:txBody>
      </p:sp>
    </p:spTree>
    <p:extLst>
      <p:ext uri="{BB962C8B-B14F-4D97-AF65-F5344CB8AC3E}">
        <p14:creationId xmlns:p14="http://schemas.microsoft.com/office/powerpoint/2010/main" val="2856719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Complementary escalation</a:t>
            </a:r>
          </a:p>
          <a:p>
            <a:r>
              <a:rPr lang="en-US" dirty="0"/>
              <a:t>It is in the recognizing of one’s position in the moment that allows for teachers and other staff to step back with dignity intact, knowing that one is prepared to return to the matter and manage it with support or even to </a:t>
            </a:r>
            <a:r>
              <a:rPr lang="en-US" dirty="0" err="1"/>
              <a:t>apologise</a:t>
            </a:r>
            <a:r>
              <a:rPr lang="en-US" dirty="0"/>
              <a:t> for getting it wrong.</a:t>
            </a:r>
          </a:p>
          <a:p>
            <a:r>
              <a:rPr lang="en-US" dirty="0"/>
              <a:t>This of course helps to raise presence</a:t>
            </a:r>
          </a:p>
        </p:txBody>
      </p:sp>
      <p:sp>
        <p:nvSpPr>
          <p:cNvPr id="4" name="Slide Number Placeholder 3"/>
          <p:cNvSpPr>
            <a:spLocks noGrp="1"/>
          </p:cNvSpPr>
          <p:nvPr>
            <p:ph type="sldNum" sz="quarter" idx="5"/>
          </p:nvPr>
        </p:nvSpPr>
        <p:spPr/>
        <p:txBody>
          <a:bodyPr/>
          <a:lstStyle/>
          <a:p>
            <a:fld id="{342BB0D3-048C-4071-87A8-1301D747AF40}" type="slidenum">
              <a:rPr lang="en-GB" smtClean="0"/>
              <a:t>17</a:t>
            </a:fld>
            <a:endParaRPr lang="en-GB"/>
          </a:p>
        </p:txBody>
      </p:sp>
    </p:spTree>
    <p:extLst>
      <p:ext uri="{BB962C8B-B14F-4D97-AF65-F5344CB8AC3E}">
        <p14:creationId xmlns:p14="http://schemas.microsoft.com/office/powerpoint/2010/main" val="292272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BB0D3-048C-4071-87A8-1301D747AF40}" type="slidenum">
              <a:rPr lang="en-GB" smtClean="0"/>
              <a:t>18</a:t>
            </a:fld>
            <a:endParaRPr lang="en-GB"/>
          </a:p>
        </p:txBody>
      </p:sp>
    </p:spTree>
    <p:extLst>
      <p:ext uri="{BB962C8B-B14F-4D97-AF65-F5344CB8AC3E}">
        <p14:creationId xmlns:p14="http://schemas.microsoft.com/office/powerpoint/2010/main" val="1050789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“Sparkling”?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51D94B-2233-4A30-BEE7-2B68DAA60C7B}" type="slidenum">
              <a:rPr kumimoji="0" lang="en-GB" alt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alt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91155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BB0D3-048C-4071-87A8-1301D747AF40}" type="slidenum">
              <a:rPr lang="en-GB" smtClean="0"/>
              <a:t>21</a:t>
            </a:fld>
            <a:endParaRPr lang="en-GB"/>
          </a:p>
        </p:txBody>
      </p:sp>
    </p:spTree>
    <p:extLst>
      <p:ext uri="{BB962C8B-B14F-4D97-AF65-F5344CB8AC3E}">
        <p14:creationId xmlns:p14="http://schemas.microsoft.com/office/powerpoint/2010/main" val="2903904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300906dcf75_2_108: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300906dcf75_2_10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from language such as consequences explosion sanctions punishments to “responses” means that this situation can be addressed in its own right without having to have recourse to a behaviour policy which might restrict how staff can respond</a:t>
            </a:r>
          </a:p>
        </p:txBody>
      </p:sp>
      <p:sp>
        <p:nvSpPr>
          <p:cNvPr id="4" name="Slide Number Placeholder 3"/>
          <p:cNvSpPr>
            <a:spLocks noGrp="1"/>
          </p:cNvSpPr>
          <p:nvPr>
            <p:ph type="sldNum" sz="quarter" idx="5"/>
          </p:nvPr>
        </p:nvSpPr>
        <p:spPr/>
        <p:txBody>
          <a:bodyPr/>
          <a:lstStyle/>
          <a:p>
            <a:fld id="{342BB0D3-048C-4071-87A8-1301D747AF40}" type="slidenum">
              <a:rPr lang="en-GB" smtClean="0"/>
              <a:t>30</a:t>
            </a:fld>
            <a:endParaRPr lang="en-GB"/>
          </a:p>
        </p:txBody>
      </p:sp>
    </p:spTree>
    <p:extLst>
      <p:ext uri="{BB962C8B-B14F-4D97-AF65-F5344CB8AC3E}">
        <p14:creationId xmlns:p14="http://schemas.microsoft.com/office/powerpoint/2010/main" val="2589960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things go wrong: what are we already doing in each of these areas? What can we do?</a:t>
            </a:r>
          </a:p>
          <a:p>
            <a:r>
              <a:rPr lang="en-GB" dirty="0"/>
              <a:t>Provokes a conversation around culture</a:t>
            </a:r>
          </a:p>
          <a:p>
            <a:r>
              <a:rPr lang="en-GB" dirty="0"/>
              <a:t>What are you hoping to achieve?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2ADFC7-25ED-4BB0-8208-F7101729E8F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0277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Focus on selected components of NVR in order to provide an overview of how it can operate to inform and influence culture change.
Presence.
Vigilant care.
</a:t>
            </a:r>
            <a:r>
              <a:rPr lang="en-US" dirty="0" err="1"/>
              <a:t>Deescalation</a:t>
            </a:r>
            <a:r>
              <a:rPr lang="en-US" dirty="0"/>
              <a:t>
Relational gestures.
Support and support networks
</a:t>
            </a:r>
          </a:p>
        </p:txBody>
      </p:sp>
      <p:sp>
        <p:nvSpPr>
          <p:cNvPr id="4" name="Slide Number Placeholder 3"/>
          <p:cNvSpPr>
            <a:spLocks noGrp="1"/>
          </p:cNvSpPr>
          <p:nvPr>
            <p:ph type="sldNum" sz="quarter" idx="5"/>
          </p:nvPr>
        </p:nvSpPr>
        <p:spPr/>
        <p:txBody>
          <a:bodyPr/>
          <a:lstStyle/>
          <a:p>
            <a:fld id="{342BB0D3-048C-4071-87A8-1301D747AF40}" type="slidenum">
              <a:rPr lang="en-GB" smtClean="0"/>
              <a:t>2</a:t>
            </a:fld>
            <a:endParaRPr lang="en-GB"/>
          </a:p>
        </p:txBody>
      </p:sp>
    </p:spTree>
    <p:extLst>
      <p:ext uri="{BB962C8B-B14F-4D97-AF65-F5344CB8AC3E}">
        <p14:creationId xmlns:p14="http://schemas.microsoft.com/office/powerpoint/2010/main" val="1189034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at the pupil referral unit that I came to believe and needed to be alternatives to often highly punitive approaches taken. Many of the pupils had trauma in their background, when Neurodivergent and often came from areas of high deprivation.
This became something of a mission, to explore how mainstream schools can help stem the flow of exclusions.
Make the point about permanent exclusion from school leading to a state of permanent exclusion, from job opportunities, from Education opportunities, from a sense of belonging to wider society. We know this from prison statistics.</a:t>
            </a:r>
          </a:p>
        </p:txBody>
      </p:sp>
      <p:sp>
        <p:nvSpPr>
          <p:cNvPr id="4" name="Slide Number Placeholder 3"/>
          <p:cNvSpPr>
            <a:spLocks noGrp="1"/>
          </p:cNvSpPr>
          <p:nvPr>
            <p:ph type="sldNum" sz="quarter" idx="5"/>
          </p:nvPr>
        </p:nvSpPr>
        <p:spPr/>
        <p:txBody>
          <a:bodyPr/>
          <a:lstStyle/>
          <a:p>
            <a:fld id="{342BB0D3-048C-4071-87A8-1301D747AF40}" type="slidenum">
              <a:rPr lang="en-GB" smtClean="0"/>
              <a:t>3</a:t>
            </a:fld>
            <a:endParaRPr lang="en-GB"/>
          </a:p>
        </p:txBody>
      </p:sp>
    </p:spTree>
    <p:extLst>
      <p:ext uri="{BB962C8B-B14F-4D97-AF65-F5344CB8AC3E}">
        <p14:creationId xmlns:p14="http://schemas.microsoft.com/office/powerpoint/2010/main" val="2431819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Current solutions from the Education System often seems to be increasingly punitive, excluding and unachievable behaviour policies set against a background of social deprivation on a scale that we haven’t seen in decades and a crisis in young people’s mental health</a:t>
            </a:r>
          </a:p>
          <a:p>
            <a:r>
              <a:rPr lang="en-GB" dirty="0"/>
              <a:t>The ‘rules’ do nothing to keep young people safe or to build a sense of community that would make these young people want to go to school</a:t>
            </a:r>
          </a:p>
          <a:p>
            <a:r>
              <a:rPr lang="en-GB" dirty="0"/>
              <a:t>Parents do not feel confident that schools are able to keep their children safe and often feel blamed by schools</a:t>
            </a:r>
          </a:p>
          <a:p>
            <a:r>
              <a:rPr lang="en-GB" dirty="0"/>
              <a:t>Little acknowledgement of the Contextual Safeguarding framework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2ADFC7-25ED-4BB0-8208-F7101729E8F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2199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 want to offer here is an introduction to an understanding of new authority, as reconceptualized through the principles and philosophy of nonviolent resistance. </a:t>
            </a:r>
          </a:p>
        </p:txBody>
      </p:sp>
      <p:sp>
        <p:nvSpPr>
          <p:cNvPr id="4" name="Slide Number Placeholder 3"/>
          <p:cNvSpPr>
            <a:spLocks noGrp="1"/>
          </p:cNvSpPr>
          <p:nvPr>
            <p:ph type="sldNum" sz="quarter" idx="5"/>
          </p:nvPr>
        </p:nvSpPr>
        <p:spPr/>
        <p:txBody>
          <a:bodyPr/>
          <a:lstStyle/>
          <a:p>
            <a:fld id="{342BB0D3-048C-4071-87A8-1301D747AF40}" type="slidenum">
              <a:rPr lang="en-GB" smtClean="0"/>
              <a:t>5</a:t>
            </a:fld>
            <a:endParaRPr lang="en-GB"/>
          </a:p>
        </p:txBody>
      </p:sp>
    </p:spTree>
    <p:extLst>
      <p:ext uri="{BB962C8B-B14F-4D97-AF65-F5344CB8AC3E}">
        <p14:creationId xmlns:p14="http://schemas.microsoft.com/office/powerpoint/2010/main" val="2889691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presence actually mean? This is one of the most powerful offerings that NVR has to make. I will go on to explain how NVR articulate is presence in such a way that it can be introduced to any member of staff.</a:t>
            </a:r>
          </a:p>
        </p:txBody>
      </p:sp>
      <p:sp>
        <p:nvSpPr>
          <p:cNvPr id="4" name="Slide Number Placeholder 3"/>
          <p:cNvSpPr>
            <a:spLocks noGrp="1"/>
          </p:cNvSpPr>
          <p:nvPr>
            <p:ph type="sldNum" sz="quarter" idx="5"/>
          </p:nvPr>
        </p:nvSpPr>
        <p:spPr/>
        <p:txBody>
          <a:bodyPr/>
          <a:lstStyle/>
          <a:p>
            <a:fld id="{342BB0D3-048C-4071-87A8-1301D747AF40}" type="slidenum">
              <a:rPr lang="en-GB" smtClean="0"/>
              <a:t>6</a:t>
            </a:fld>
            <a:endParaRPr lang="en-GB"/>
          </a:p>
        </p:txBody>
      </p:sp>
    </p:spTree>
    <p:extLst>
      <p:ext uri="{BB962C8B-B14F-4D97-AF65-F5344CB8AC3E}">
        <p14:creationId xmlns:p14="http://schemas.microsoft.com/office/powerpoint/2010/main" val="191655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of self-control became hugely important in the pupil of our unit, where it became absolutely clear that he attempts to control people would result in chaos. </a:t>
            </a:r>
            <a:r>
              <a:rPr lang="en-US"/>
              <a:t>My aim became one of developing staff to resist temptations to threaten dark punishments which inevitably would lead to pushback and failure, so we looked for something else.</a:t>
            </a:r>
          </a:p>
        </p:txBody>
      </p:sp>
      <p:sp>
        <p:nvSpPr>
          <p:cNvPr id="4" name="Slide Number Placeholder 3"/>
          <p:cNvSpPr>
            <a:spLocks noGrp="1"/>
          </p:cNvSpPr>
          <p:nvPr>
            <p:ph type="sldNum" sz="quarter" idx="5"/>
          </p:nvPr>
        </p:nvSpPr>
        <p:spPr/>
        <p:txBody>
          <a:bodyPr/>
          <a:lstStyle/>
          <a:p>
            <a:fld id="{342BB0D3-048C-4071-87A8-1301D747AF40}" type="slidenum">
              <a:rPr lang="en-GB" smtClean="0"/>
              <a:t>7</a:t>
            </a:fld>
            <a:endParaRPr lang="en-GB"/>
          </a:p>
        </p:txBody>
      </p:sp>
    </p:spTree>
    <p:extLst>
      <p:ext uri="{BB962C8B-B14F-4D97-AF65-F5344CB8AC3E}">
        <p14:creationId xmlns:p14="http://schemas.microsoft.com/office/powerpoint/2010/main" val="2513622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FFFFFF"/>
                </a:solidFill>
                <a:effectLst/>
                <a:latin typeface="Helvetica" pitchFamily="2" charset="0"/>
              </a:rPr>
              <a:t>NVR is a parent / caregiver centred, relational approach to responding</a:t>
            </a:r>
          </a:p>
          <a:p>
            <a:r>
              <a:rPr lang="en-GB" dirty="0">
                <a:solidFill>
                  <a:srgbClr val="FFFFFF"/>
                </a:solidFill>
                <a:effectLst/>
                <a:latin typeface="Helvetica" pitchFamily="2" charset="0"/>
              </a:rPr>
              <a:t>to the harmful and destructive behaviour of children and young</a:t>
            </a:r>
          </a:p>
          <a:p>
            <a:r>
              <a:rPr lang="en-GB" dirty="0">
                <a:solidFill>
                  <a:srgbClr val="FFFFFF"/>
                </a:solidFill>
                <a:effectLst/>
                <a:latin typeface="Helvetica" pitchFamily="2" charset="0"/>
              </a:rPr>
              <a:t>people, both in the home or in school / inpatient / residential settings. It</a:t>
            </a:r>
          </a:p>
          <a:p>
            <a:r>
              <a:rPr lang="en-GB" dirty="0">
                <a:solidFill>
                  <a:srgbClr val="FFFFFF"/>
                </a:solidFill>
                <a:effectLst/>
                <a:latin typeface="Helvetica" pitchFamily="2" charset="0"/>
              </a:rPr>
              <a:t>is based on a set of core principles that have their origin in socio-</a:t>
            </a:r>
          </a:p>
          <a:p>
            <a:r>
              <a:rPr lang="en-GB" dirty="0">
                <a:solidFill>
                  <a:srgbClr val="FFFFFF"/>
                </a:solidFill>
                <a:effectLst/>
                <a:latin typeface="Helvetica" pitchFamily="2" charset="0"/>
              </a:rPr>
              <a:t>political movements of the 20th century where marginalised groups</a:t>
            </a:r>
          </a:p>
          <a:p>
            <a:r>
              <a:rPr lang="en-GB" dirty="0">
                <a:solidFill>
                  <a:srgbClr val="FFFFFF"/>
                </a:solidFill>
                <a:effectLst/>
                <a:latin typeface="Helvetica" pitchFamily="2" charset="0"/>
              </a:rPr>
              <a:t>have resisted oppression and harm. The model was first applied to the</a:t>
            </a:r>
          </a:p>
          <a:p>
            <a:r>
              <a:rPr lang="en-GB" dirty="0">
                <a:solidFill>
                  <a:srgbClr val="FFFFFF"/>
                </a:solidFill>
                <a:effectLst/>
                <a:latin typeface="Helvetica" pitchFamily="2" charset="0"/>
              </a:rPr>
              <a:t>family setting by Professor Haim Omer and his colleagues at the</a:t>
            </a:r>
          </a:p>
          <a:p>
            <a:r>
              <a:rPr lang="en-GB" dirty="0">
                <a:solidFill>
                  <a:srgbClr val="FFFFFF"/>
                </a:solidFill>
                <a:effectLst/>
                <a:latin typeface="Helvetica" pitchFamily="2" charset="0"/>
              </a:rPr>
              <a:t>University of Tel Aviv from the mid-1990s and was brought to England</a:t>
            </a:r>
          </a:p>
          <a:p>
            <a:r>
              <a:rPr lang="en-GB" dirty="0">
                <a:solidFill>
                  <a:srgbClr val="FFFFFF"/>
                </a:solidFill>
                <a:effectLst/>
                <a:latin typeface="Helvetica" pitchFamily="2" charset="0"/>
              </a:rPr>
              <a:t>by </a:t>
            </a:r>
            <a:r>
              <a:rPr lang="en-GB" dirty="0" err="1">
                <a:solidFill>
                  <a:srgbClr val="FFFFFF"/>
                </a:solidFill>
                <a:effectLst/>
                <a:latin typeface="Helvetica" pitchFamily="2" charset="0"/>
              </a:rPr>
              <a:t>Dr.</a:t>
            </a:r>
            <a:r>
              <a:rPr lang="en-GB" dirty="0">
                <a:solidFill>
                  <a:srgbClr val="FFFFFF"/>
                </a:solidFill>
                <a:effectLst/>
                <a:latin typeface="Helvetica" pitchFamily="2" charset="0"/>
              </a:rPr>
              <a:t> Peter Jakob in 2002</a:t>
            </a:r>
          </a:p>
          <a:p>
            <a:endParaRPr lang="en-US" dirty="0"/>
          </a:p>
        </p:txBody>
      </p:sp>
      <p:sp>
        <p:nvSpPr>
          <p:cNvPr id="4" name="Slide Number Placeholder 3"/>
          <p:cNvSpPr>
            <a:spLocks noGrp="1"/>
          </p:cNvSpPr>
          <p:nvPr>
            <p:ph type="sldNum" sz="quarter" idx="5"/>
          </p:nvPr>
        </p:nvSpPr>
        <p:spPr/>
        <p:txBody>
          <a:bodyPr/>
          <a:lstStyle/>
          <a:p>
            <a:fld id="{342BB0D3-048C-4071-87A8-1301D747AF40}" type="slidenum">
              <a:rPr lang="en-GB" smtClean="0"/>
              <a:t>8</a:t>
            </a:fld>
            <a:endParaRPr lang="en-GB"/>
          </a:p>
        </p:txBody>
      </p:sp>
    </p:spTree>
    <p:extLst>
      <p:ext uri="{BB962C8B-B14F-4D97-AF65-F5344CB8AC3E}">
        <p14:creationId xmlns:p14="http://schemas.microsoft.com/office/powerpoint/2010/main" val="2297998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Keywords in this are: resist; understand own responses; escalation/de-escalation; non-variable communication; prioritising behaviours; adult presence; not giving in not giving up; belonging and safety; peaceful protest; building a caring community; support network; reconciliation and reparation; making amends.</a:t>
            </a:r>
          </a:p>
          <a:p>
            <a:endParaRPr lang="en-GB" dirty="0"/>
          </a:p>
          <a:p>
            <a:r>
              <a:rPr lang="en-GB" dirty="0"/>
              <a:t>What does an NVR framework have to offer?</a:t>
            </a:r>
          </a:p>
          <a:p>
            <a:r>
              <a:rPr lang="en-GB" dirty="0"/>
              <a:t>How does this contrast with existing frameworks</a:t>
            </a:r>
          </a:p>
          <a:p>
            <a:r>
              <a:rPr lang="en-GB" dirty="0"/>
              <a:t>Punishment has become psychological ‘exclusion’ rather than ‘physical’ What NVR offers is a community based  way of resolving and responding to challenges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2ADFC7-25ED-4BB0-8208-F7101729E8F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1704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12F2F-D361-C6C1-65F6-DC01070028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D3C6172-94C2-DB4B-57B4-2EDFEA40E5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E292F6B-570A-4178-23C9-801E31EFF882}"/>
              </a:ext>
            </a:extLst>
          </p:cNvPr>
          <p:cNvSpPr>
            <a:spLocks noGrp="1"/>
          </p:cNvSpPr>
          <p:nvPr>
            <p:ph type="dt" sz="half" idx="10"/>
          </p:nvPr>
        </p:nvSpPr>
        <p:spPr/>
        <p:txBody>
          <a:bodyPr/>
          <a:lstStyle/>
          <a:p>
            <a:fld id="{1C9FBF2E-8EB4-AC41-AE10-CE3DFE6F7EAD}" type="datetime1">
              <a:rPr lang="en-GB" smtClean="0"/>
              <a:t>09/03/2025</a:t>
            </a:fld>
            <a:endParaRPr lang="en-GB"/>
          </a:p>
        </p:txBody>
      </p:sp>
      <p:sp>
        <p:nvSpPr>
          <p:cNvPr id="5" name="Footer Placeholder 4">
            <a:extLst>
              <a:ext uri="{FF2B5EF4-FFF2-40B4-BE49-F238E27FC236}">
                <a16:creationId xmlns:a16="http://schemas.microsoft.com/office/drawing/2014/main" id="{FB3709C3-A15A-B690-2505-A41F283A96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2C2DA1-2E30-D7F4-4F2A-D757D6655B89}"/>
              </a:ext>
            </a:extLst>
          </p:cNvPr>
          <p:cNvSpPr>
            <a:spLocks noGrp="1"/>
          </p:cNvSpPr>
          <p:nvPr>
            <p:ph type="sldNum" sz="quarter" idx="12"/>
          </p:nvPr>
        </p:nvSpPr>
        <p:spPr/>
        <p:txBody>
          <a:bodyPr/>
          <a:lstStyle/>
          <a:p>
            <a:fld id="{8B191894-5CFD-4F56-8DF8-60BE6F6DF967}" type="slidenum">
              <a:rPr lang="en-GB" smtClean="0"/>
              <a:t>‹#›</a:t>
            </a:fld>
            <a:endParaRPr lang="en-GB"/>
          </a:p>
        </p:txBody>
      </p:sp>
    </p:spTree>
    <p:extLst>
      <p:ext uri="{BB962C8B-B14F-4D97-AF65-F5344CB8AC3E}">
        <p14:creationId xmlns:p14="http://schemas.microsoft.com/office/powerpoint/2010/main" val="3071448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3B0F2-E0B8-F938-0160-9CE4CC533F0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5CBBAF-C832-3DCD-D6ED-F2D00B97E0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2C214A-26ED-6EDE-B14C-D3CFBF32F1DB}"/>
              </a:ext>
            </a:extLst>
          </p:cNvPr>
          <p:cNvSpPr>
            <a:spLocks noGrp="1"/>
          </p:cNvSpPr>
          <p:nvPr>
            <p:ph type="dt" sz="half" idx="10"/>
          </p:nvPr>
        </p:nvSpPr>
        <p:spPr/>
        <p:txBody>
          <a:bodyPr/>
          <a:lstStyle/>
          <a:p>
            <a:fld id="{ADAC69D8-E59C-6049-AEFF-B0FACDC09DFF}" type="datetime1">
              <a:rPr lang="en-GB" smtClean="0"/>
              <a:t>09/03/2025</a:t>
            </a:fld>
            <a:endParaRPr lang="en-GB"/>
          </a:p>
        </p:txBody>
      </p:sp>
      <p:sp>
        <p:nvSpPr>
          <p:cNvPr id="5" name="Footer Placeholder 4">
            <a:extLst>
              <a:ext uri="{FF2B5EF4-FFF2-40B4-BE49-F238E27FC236}">
                <a16:creationId xmlns:a16="http://schemas.microsoft.com/office/drawing/2014/main" id="{F95A98A1-ADA7-5A51-0F63-0FB23AFBF8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4108DF-CA41-EC2F-3429-789AA6C152AA}"/>
              </a:ext>
            </a:extLst>
          </p:cNvPr>
          <p:cNvSpPr>
            <a:spLocks noGrp="1"/>
          </p:cNvSpPr>
          <p:nvPr>
            <p:ph type="sldNum" sz="quarter" idx="12"/>
          </p:nvPr>
        </p:nvSpPr>
        <p:spPr/>
        <p:txBody>
          <a:bodyPr/>
          <a:lstStyle/>
          <a:p>
            <a:fld id="{8B191894-5CFD-4F56-8DF8-60BE6F6DF967}" type="slidenum">
              <a:rPr lang="en-GB" smtClean="0"/>
              <a:t>‹#›</a:t>
            </a:fld>
            <a:endParaRPr lang="en-GB"/>
          </a:p>
        </p:txBody>
      </p:sp>
    </p:spTree>
    <p:extLst>
      <p:ext uri="{BB962C8B-B14F-4D97-AF65-F5344CB8AC3E}">
        <p14:creationId xmlns:p14="http://schemas.microsoft.com/office/powerpoint/2010/main" val="2854810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1AF86C-3ACE-2BD5-D7E1-D61BFB016E9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CD6A56-4901-A1D9-666C-E7B0D1BBFB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FBF216-E963-E21C-3E54-DD26CF1A0664}"/>
              </a:ext>
            </a:extLst>
          </p:cNvPr>
          <p:cNvSpPr>
            <a:spLocks noGrp="1"/>
          </p:cNvSpPr>
          <p:nvPr>
            <p:ph type="dt" sz="half" idx="10"/>
          </p:nvPr>
        </p:nvSpPr>
        <p:spPr/>
        <p:txBody>
          <a:bodyPr/>
          <a:lstStyle/>
          <a:p>
            <a:fld id="{474004C1-EDEE-CE46-B524-DF01AD7662F3}" type="datetime1">
              <a:rPr lang="en-GB" smtClean="0"/>
              <a:t>09/03/2025</a:t>
            </a:fld>
            <a:endParaRPr lang="en-GB"/>
          </a:p>
        </p:txBody>
      </p:sp>
      <p:sp>
        <p:nvSpPr>
          <p:cNvPr id="5" name="Footer Placeholder 4">
            <a:extLst>
              <a:ext uri="{FF2B5EF4-FFF2-40B4-BE49-F238E27FC236}">
                <a16:creationId xmlns:a16="http://schemas.microsoft.com/office/drawing/2014/main" id="{B6CB9EB8-70A2-2D4B-8768-F48D132751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DE328C-A40C-EA38-0BC4-1A86057F176D}"/>
              </a:ext>
            </a:extLst>
          </p:cNvPr>
          <p:cNvSpPr>
            <a:spLocks noGrp="1"/>
          </p:cNvSpPr>
          <p:nvPr>
            <p:ph type="sldNum" sz="quarter" idx="12"/>
          </p:nvPr>
        </p:nvSpPr>
        <p:spPr/>
        <p:txBody>
          <a:bodyPr/>
          <a:lstStyle/>
          <a:p>
            <a:fld id="{8B191894-5CFD-4F56-8DF8-60BE6F6DF967}" type="slidenum">
              <a:rPr lang="en-GB" smtClean="0"/>
              <a:t>‹#›</a:t>
            </a:fld>
            <a:endParaRPr lang="en-GB"/>
          </a:p>
        </p:txBody>
      </p:sp>
    </p:spTree>
    <p:extLst>
      <p:ext uri="{BB962C8B-B14F-4D97-AF65-F5344CB8AC3E}">
        <p14:creationId xmlns:p14="http://schemas.microsoft.com/office/powerpoint/2010/main" val="3691607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87075F7D-400F-C747-AE42-A1CEE9DE36E5}" type="datetime1">
              <a:rPr lang="en-GB" smtClean="0"/>
              <a:t>09/03/2025</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507299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8498A58D-7BBE-A842-B6C3-CC1D0415E218}" type="datetime1">
              <a:rPr lang="en-GB" smtClean="0"/>
              <a:t>09/03/2025</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71622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F79E0FCB-414A-2641-A6CF-8DA3273D6256}" type="datetime1">
              <a:rPr lang="en-GB" smtClean="0"/>
              <a:t>09/03/2025</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10656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FA28B99C-BB24-384F-9F69-002F270397B4}" type="datetime1">
              <a:rPr lang="en-GB" smtClean="0"/>
              <a:t>09/03/2025</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585437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91DD6DC8-8A84-0249-AFE2-9A9D69A95D90}" type="datetime1">
              <a:rPr lang="en-GB" smtClean="0"/>
              <a:t>09/03/2025</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99849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A16657E3-BB97-FC4F-ACBF-9278B6827ABF}" type="datetime1">
              <a:rPr lang="en-GB" smtClean="0"/>
              <a:t>09/03/2025</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92200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7BA5259D-7153-4144-B9C3-BBED3A15F971}" type="datetime1">
              <a:rPr lang="en-GB" smtClean="0"/>
              <a:t>09/03/2025</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88676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44E49B7A-7967-C34F-9A94-E4944EF2DA45}" type="datetime1">
              <a:rPr lang="en-GB" smtClean="0"/>
              <a:t>09/03/2025</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107701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DF2E5-ECF2-8211-0B49-A36620703C8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BA549E-CA7F-8ECF-5BAB-362258019B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D30398-106A-6D2C-90F4-2478A9D2F64F}"/>
              </a:ext>
            </a:extLst>
          </p:cNvPr>
          <p:cNvSpPr>
            <a:spLocks noGrp="1"/>
          </p:cNvSpPr>
          <p:nvPr>
            <p:ph type="dt" sz="half" idx="10"/>
          </p:nvPr>
        </p:nvSpPr>
        <p:spPr/>
        <p:txBody>
          <a:bodyPr/>
          <a:lstStyle/>
          <a:p>
            <a:fld id="{5ECB5EE9-BC8F-8143-8002-3AF4272E0EFB}" type="datetime1">
              <a:rPr lang="en-GB" smtClean="0"/>
              <a:t>09/03/2025</a:t>
            </a:fld>
            <a:endParaRPr lang="en-GB"/>
          </a:p>
        </p:txBody>
      </p:sp>
      <p:sp>
        <p:nvSpPr>
          <p:cNvPr id="5" name="Footer Placeholder 4">
            <a:extLst>
              <a:ext uri="{FF2B5EF4-FFF2-40B4-BE49-F238E27FC236}">
                <a16:creationId xmlns:a16="http://schemas.microsoft.com/office/drawing/2014/main" id="{C669D3BA-FB9E-0653-9B29-7D6C315A61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E13671-FF16-F7F2-C20D-1A39B927B8FE}"/>
              </a:ext>
            </a:extLst>
          </p:cNvPr>
          <p:cNvSpPr>
            <a:spLocks noGrp="1"/>
          </p:cNvSpPr>
          <p:nvPr>
            <p:ph type="sldNum" sz="quarter" idx="12"/>
          </p:nvPr>
        </p:nvSpPr>
        <p:spPr/>
        <p:txBody>
          <a:bodyPr/>
          <a:lstStyle/>
          <a:p>
            <a:fld id="{8B191894-5CFD-4F56-8DF8-60BE6F6DF967}" type="slidenum">
              <a:rPr lang="en-GB" smtClean="0"/>
              <a:t>‹#›</a:t>
            </a:fld>
            <a:endParaRPr lang="en-GB"/>
          </a:p>
        </p:txBody>
      </p:sp>
    </p:spTree>
    <p:extLst>
      <p:ext uri="{BB962C8B-B14F-4D97-AF65-F5344CB8AC3E}">
        <p14:creationId xmlns:p14="http://schemas.microsoft.com/office/powerpoint/2010/main" val="2088376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E363FFE1-B743-C446-A7E3-A539829B6AD7}" type="datetime1">
              <a:rPr lang="en-GB" smtClean="0"/>
              <a:t>09/03/2025</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79454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B3A4CC63-E9B9-BB40-A120-72037474B5D4}" type="datetime1">
              <a:rPr lang="en-GB" smtClean="0"/>
              <a:t>09/03/2025</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56713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EB987813-CAFC-6B42-9BB5-730563AE5D4F}" type="datetime1">
              <a:rPr lang="en-GB" smtClean="0"/>
              <a:t>09/03/2025</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6801500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189C7DD4-1C26-384A-8F4F-F2F591147A57}" type="datetime1">
              <a:rPr lang="en-GB" smtClean="0"/>
              <a:t>09/03/2025</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7938454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4"/>
        </a:solidFill>
        <a:effectLst/>
      </p:bgPr>
    </p:bg>
    <p:spTree>
      <p:nvGrpSpPr>
        <p:cNvPr id="1" name="Shape 33"/>
        <p:cNvGrpSpPr/>
        <p:nvPr/>
      </p:nvGrpSpPr>
      <p:grpSpPr>
        <a:xfrm>
          <a:off x="0" y="0"/>
          <a:ext cx="0" cy="0"/>
          <a:chOff x="0" y="0"/>
          <a:chExt cx="0" cy="0"/>
        </a:xfrm>
      </p:grpSpPr>
      <p:sp>
        <p:nvSpPr>
          <p:cNvPr id="34" name="Google Shape;34;g2ee71deb56f_5_137"/>
          <p:cNvSpPr txBox="1">
            <a:spLocks noGrp="1"/>
          </p:cNvSpPr>
          <p:nvPr>
            <p:ph type="title"/>
          </p:nvPr>
        </p:nvSpPr>
        <p:spPr>
          <a:xfrm>
            <a:off x="653667" y="701800"/>
            <a:ext cx="7491600" cy="5454300"/>
          </a:xfrm>
          <a:prstGeom prst="rect">
            <a:avLst/>
          </a:prstGeom>
        </p:spPr>
        <p:txBody>
          <a:bodyPr spcFirstLastPara="1" wrap="square" lIns="121900" tIns="121900" rIns="121900" bIns="121900" anchor="ctr"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endParaRPr/>
          </a:p>
        </p:txBody>
      </p:sp>
      <p:sp>
        <p:nvSpPr>
          <p:cNvPr id="35" name="Google Shape;35;g2ee71deb56f_5_13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IE"/>
              <a:t>‹#›</a:t>
            </a:fld>
            <a:endParaRPr/>
          </a:p>
        </p:txBody>
      </p:sp>
    </p:spTree>
    <p:extLst>
      <p:ext uri="{BB962C8B-B14F-4D97-AF65-F5344CB8AC3E}">
        <p14:creationId xmlns:p14="http://schemas.microsoft.com/office/powerpoint/2010/main" val="27563049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g2ee71deb56f_5_121"/>
          <p:cNvSpPr txBox="1">
            <a:spLocks noGrp="1"/>
          </p:cNvSpPr>
          <p:nvPr>
            <p:ph type="title"/>
          </p:nvPr>
        </p:nvSpPr>
        <p:spPr>
          <a:xfrm>
            <a:off x="415600" y="390467"/>
            <a:ext cx="11360700" cy="1068000"/>
          </a:xfrm>
          <a:prstGeom prst="rect">
            <a:avLst/>
          </a:prstGeom>
        </p:spPr>
        <p:txBody>
          <a:bodyPr spcFirstLastPara="1" wrap="square" lIns="121900" tIns="121900" rIns="121900" bIns="121900" anchor="t" anchorCtr="0">
            <a:norm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a:endParaRPr/>
          </a:p>
        </p:txBody>
      </p:sp>
      <p:sp>
        <p:nvSpPr>
          <p:cNvPr id="19" name="Google Shape;19;g2ee71deb56f_5_121"/>
          <p:cNvSpPr txBox="1">
            <a:spLocks noGrp="1"/>
          </p:cNvSpPr>
          <p:nvPr>
            <p:ph type="body" idx="1"/>
          </p:nvPr>
        </p:nvSpPr>
        <p:spPr>
          <a:xfrm>
            <a:off x="415600" y="1638233"/>
            <a:ext cx="11360700" cy="44535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0" name="Google Shape;20;g2ee71deb56f_5_12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E"/>
              <a:t>‹#›</a:t>
            </a:fld>
            <a:endParaRPr/>
          </a:p>
        </p:txBody>
      </p:sp>
    </p:spTree>
    <p:extLst>
      <p:ext uri="{BB962C8B-B14F-4D97-AF65-F5344CB8AC3E}">
        <p14:creationId xmlns:p14="http://schemas.microsoft.com/office/powerpoint/2010/main" val="23826160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dk1"/>
        </a:solidFill>
        <a:effectLst/>
      </p:bgPr>
    </p:bg>
    <p:spTree>
      <p:nvGrpSpPr>
        <p:cNvPr id="1" name="Shape 14"/>
        <p:cNvGrpSpPr/>
        <p:nvPr/>
      </p:nvGrpSpPr>
      <p:grpSpPr>
        <a:xfrm>
          <a:off x="0" y="0"/>
          <a:ext cx="0" cy="0"/>
          <a:chOff x="0" y="0"/>
          <a:chExt cx="0" cy="0"/>
        </a:xfrm>
      </p:grpSpPr>
      <p:sp>
        <p:nvSpPr>
          <p:cNvPr id="15" name="Google Shape;15;g2ee71deb56f_5_118"/>
          <p:cNvSpPr txBox="1">
            <a:spLocks noGrp="1"/>
          </p:cNvSpPr>
          <p:nvPr>
            <p:ph type="title"/>
          </p:nvPr>
        </p:nvSpPr>
        <p:spPr>
          <a:xfrm>
            <a:off x="3737000" y="1070000"/>
            <a:ext cx="4718100" cy="4718100"/>
          </a:xfrm>
          <a:prstGeom prst="rect">
            <a:avLst/>
          </a:prstGeom>
          <a:solidFill>
            <a:srgbClr val="FFFFFF"/>
          </a:solidFill>
        </p:spPr>
        <p:txBody>
          <a:bodyPr spcFirstLastPara="1" wrap="square" lIns="121900" tIns="121900" rIns="121900" bIns="121900" anchor="ctr" anchorCtr="0">
            <a:norm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a:endParaRPr/>
          </a:p>
        </p:txBody>
      </p:sp>
      <p:sp>
        <p:nvSpPr>
          <p:cNvPr id="16" name="Google Shape;16;g2ee71deb56f_5_11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E"/>
              <a:t>‹#›</a:t>
            </a:fld>
            <a:endParaRPr/>
          </a:p>
        </p:txBody>
      </p:sp>
    </p:spTree>
    <p:extLst>
      <p:ext uri="{BB962C8B-B14F-4D97-AF65-F5344CB8AC3E}">
        <p14:creationId xmlns:p14="http://schemas.microsoft.com/office/powerpoint/2010/main" val="17655543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41F2C-EAF8-7FD6-4F8B-9E1F96AE2F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5BFDC3D-3016-A0E9-632E-E99715372B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A3A08E5-F332-D5BD-CAF2-2F66797577BE}"/>
              </a:ext>
            </a:extLst>
          </p:cNvPr>
          <p:cNvSpPr>
            <a:spLocks noGrp="1"/>
          </p:cNvSpPr>
          <p:nvPr>
            <p:ph type="dt" sz="half" idx="10"/>
          </p:nvPr>
        </p:nvSpPr>
        <p:spPr/>
        <p:txBody>
          <a:bodyPr/>
          <a:lstStyle/>
          <a:p>
            <a:fld id="{1067574E-445B-8D4D-B7C1-A7197ED25021}" type="datetime1">
              <a:rPr lang="en-GB" smtClean="0"/>
              <a:t>09/03/2025</a:t>
            </a:fld>
            <a:endParaRPr lang="en-GB"/>
          </a:p>
        </p:txBody>
      </p:sp>
      <p:sp>
        <p:nvSpPr>
          <p:cNvPr id="5" name="Footer Placeholder 4">
            <a:extLst>
              <a:ext uri="{FF2B5EF4-FFF2-40B4-BE49-F238E27FC236}">
                <a16:creationId xmlns:a16="http://schemas.microsoft.com/office/drawing/2014/main" id="{D4B12C1D-7CF1-9581-F7A2-2CC63F512E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0D1083-1AAA-19DA-284C-84FFF8E4044B}"/>
              </a:ext>
            </a:extLst>
          </p:cNvPr>
          <p:cNvSpPr>
            <a:spLocks noGrp="1"/>
          </p:cNvSpPr>
          <p:nvPr>
            <p:ph type="sldNum" sz="quarter" idx="12"/>
          </p:nvPr>
        </p:nvSpPr>
        <p:spPr/>
        <p:txBody>
          <a:bodyPr/>
          <a:lstStyle/>
          <a:p>
            <a:fld id="{D3112616-21D3-4CB7-B69C-950D55F63BB8}" type="slidenum">
              <a:rPr lang="en-GB" smtClean="0"/>
              <a:t>‹#›</a:t>
            </a:fld>
            <a:endParaRPr lang="en-GB"/>
          </a:p>
        </p:txBody>
      </p:sp>
    </p:spTree>
    <p:extLst>
      <p:ext uri="{BB962C8B-B14F-4D97-AF65-F5344CB8AC3E}">
        <p14:creationId xmlns:p14="http://schemas.microsoft.com/office/powerpoint/2010/main" val="9208621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3F705-B3B6-26C3-9FD1-B5B8222BCAB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7130A6-CE3E-4EDD-1756-CB06EEC081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6ADAD6-A380-A7F5-47F4-DDE91AED3582}"/>
              </a:ext>
            </a:extLst>
          </p:cNvPr>
          <p:cNvSpPr>
            <a:spLocks noGrp="1"/>
          </p:cNvSpPr>
          <p:nvPr>
            <p:ph type="dt" sz="half" idx="10"/>
          </p:nvPr>
        </p:nvSpPr>
        <p:spPr/>
        <p:txBody>
          <a:bodyPr/>
          <a:lstStyle/>
          <a:p>
            <a:fld id="{F3ABA72A-AF68-C946-8380-6A9311F3EE05}" type="datetime1">
              <a:rPr lang="en-GB" smtClean="0"/>
              <a:t>09/03/2025</a:t>
            </a:fld>
            <a:endParaRPr lang="en-GB"/>
          </a:p>
        </p:txBody>
      </p:sp>
      <p:sp>
        <p:nvSpPr>
          <p:cNvPr id="5" name="Footer Placeholder 4">
            <a:extLst>
              <a:ext uri="{FF2B5EF4-FFF2-40B4-BE49-F238E27FC236}">
                <a16:creationId xmlns:a16="http://schemas.microsoft.com/office/drawing/2014/main" id="{8B91774B-BF22-BD62-5315-C5211A5DA1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5EB44F-E4FB-8A78-2EB1-B9F92BEC7CCC}"/>
              </a:ext>
            </a:extLst>
          </p:cNvPr>
          <p:cNvSpPr>
            <a:spLocks noGrp="1"/>
          </p:cNvSpPr>
          <p:nvPr>
            <p:ph type="sldNum" sz="quarter" idx="12"/>
          </p:nvPr>
        </p:nvSpPr>
        <p:spPr/>
        <p:txBody>
          <a:bodyPr/>
          <a:lstStyle/>
          <a:p>
            <a:fld id="{D3112616-21D3-4CB7-B69C-950D55F63BB8}" type="slidenum">
              <a:rPr lang="en-GB" smtClean="0"/>
              <a:t>‹#›</a:t>
            </a:fld>
            <a:endParaRPr lang="en-GB"/>
          </a:p>
        </p:txBody>
      </p:sp>
    </p:spTree>
    <p:extLst>
      <p:ext uri="{BB962C8B-B14F-4D97-AF65-F5344CB8AC3E}">
        <p14:creationId xmlns:p14="http://schemas.microsoft.com/office/powerpoint/2010/main" val="9446080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43D39-34A9-D839-1FED-26CBDA7365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F938F57-9013-0A64-9741-64EDFD7C7B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F3366A-F1E5-3CA3-1555-1ECCBD58502B}"/>
              </a:ext>
            </a:extLst>
          </p:cNvPr>
          <p:cNvSpPr>
            <a:spLocks noGrp="1"/>
          </p:cNvSpPr>
          <p:nvPr>
            <p:ph type="dt" sz="half" idx="10"/>
          </p:nvPr>
        </p:nvSpPr>
        <p:spPr/>
        <p:txBody>
          <a:bodyPr/>
          <a:lstStyle/>
          <a:p>
            <a:fld id="{8F96B28E-6455-BF4A-AC1E-2D9B0042C859}" type="datetime1">
              <a:rPr lang="en-GB" smtClean="0"/>
              <a:t>09/03/2025</a:t>
            </a:fld>
            <a:endParaRPr lang="en-GB"/>
          </a:p>
        </p:txBody>
      </p:sp>
      <p:sp>
        <p:nvSpPr>
          <p:cNvPr id="5" name="Footer Placeholder 4">
            <a:extLst>
              <a:ext uri="{FF2B5EF4-FFF2-40B4-BE49-F238E27FC236}">
                <a16:creationId xmlns:a16="http://schemas.microsoft.com/office/drawing/2014/main" id="{2C97FAA9-096E-EA6C-6DB4-58CB0A7287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C44FD4-8FBB-BABD-C377-4734397F8301}"/>
              </a:ext>
            </a:extLst>
          </p:cNvPr>
          <p:cNvSpPr>
            <a:spLocks noGrp="1"/>
          </p:cNvSpPr>
          <p:nvPr>
            <p:ph type="sldNum" sz="quarter" idx="12"/>
          </p:nvPr>
        </p:nvSpPr>
        <p:spPr/>
        <p:txBody>
          <a:bodyPr/>
          <a:lstStyle/>
          <a:p>
            <a:fld id="{D3112616-21D3-4CB7-B69C-950D55F63BB8}" type="slidenum">
              <a:rPr lang="en-GB" smtClean="0"/>
              <a:t>‹#›</a:t>
            </a:fld>
            <a:endParaRPr lang="en-GB"/>
          </a:p>
        </p:txBody>
      </p:sp>
    </p:spTree>
    <p:extLst>
      <p:ext uri="{BB962C8B-B14F-4D97-AF65-F5344CB8AC3E}">
        <p14:creationId xmlns:p14="http://schemas.microsoft.com/office/powerpoint/2010/main" val="107058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6092C-83A4-C40E-DBA7-A4438E34BF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3AE137-C6A0-1A42-5D1C-000DD4761C3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2E68DF-F8F4-4ABD-54FC-643035592DF1}"/>
              </a:ext>
            </a:extLst>
          </p:cNvPr>
          <p:cNvSpPr>
            <a:spLocks noGrp="1"/>
          </p:cNvSpPr>
          <p:nvPr>
            <p:ph type="dt" sz="half" idx="10"/>
          </p:nvPr>
        </p:nvSpPr>
        <p:spPr/>
        <p:txBody>
          <a:bodyPr/>
          <a:lstStyle/>
          <a:p>
            <a:fld id="{D2AB1CE2-CD06-5E4D-9145-AB6FF4F9F86C}" type="datetime1">
              <a:rPr lang="en-GB" smtClean="0"/>
              <a:t>09/03/2025</a:t>
            </a:fld>
            <a:endParaRPr lang="en-GB"/>
          </a:p>
        </p:txBody>
      </p:sp>
      <p:sp>
        <p:nvSpPr>
          <p:cNvPr id="5" name="Footer Placeholder 4">
            <a:extLst>
              <a:ext uri="{FF2B5EF4-FFF2-40B4-BE49-F238E27FC236}">
                <a16:creationId xmlns:a16="http://schemas.microsoft.com/office/drawing/2014/main" id="{E8E4F8F5-A9BB-9BC7-DB22-E3BA42B53A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714089-175E-7503-DB2F-0856AF423B94}"/>
              </a:ext>
            </a:extLst>
          </p:cNvPr>
          <p:cNvSpPr>
            <a:spLocks noGrp="1"/>
          </p:cNvSpPr>
          <p:nvPr>
            <p:ph type="sldNum" sz="quarter" idx="12"/>
          </p:nvPr>
        </p:nvSpPr>
        <p:spPr/>
        <p:txBody>
          <a:bodyPr/>
          <a:lstStyle/>
          <a:p>
            <a:fld id="{8B191894-5CFD-4F56-8DF8-60BE6F6DF967}" type="slidenum">
              <a:rPr lang="en-GB" smtClean="0"/>
              <a:t>‹#›</a:t>
            </a:fld>
            <a:endParaRPr lang="en-GB"/>
          </a:p>
        </p:txBody>
      </p:sp>
    </p:spTree>
    <p:extLst>
      <p:ext uri="{BB962C8B-B14F-4D97-AF65-F5344CB8AC3E}">
        <p14:creationId xmlns:p14="http://schemas.microsoft.com/office/powerpoint/2010/main" val="31479958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845B0-8BF6-E55B-FFFE-B432E66EE7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1EC6A9-2627-32B9-E4D2-FF67C59C9E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20A459-2F1B-8AD6-407A-91D3264CEF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447A0F9-DCD2-C19A-CB8C-50A88019085E}"/>
              </a:ext>
            </a:extLst>
          </p:cNvPr>
          <p:cNvSpPr>
            <a:spLocks noGrp="1"/>
          </p:cNvSpPr>
          <p:nvPr>
            <p:ph type="dt" sz="half" idx="10"/>
          </p:nvPr>
        </p:nvSpPr>
        <p:spPr/>
        <p:txBody>
          <a:bodyPr/>
          <a:lstStyle/>
          <a:p>
            <a:fld id="{4A743055-4917-0047-8592-22BB32CE1CBF}" type="datetime1">
              <a:rPr lang="en-GB" smtClean="0"/>
              <a:t>09/03/2025</a:t>
            </a:fld>
            <a:endParaRPr lang="en-GB"/>
          </a:p>
        </p:txBody>
      </p:sp>
      <p:sp>
        <p:nvSpPr>
          <p:cNvPr id="6" name="Footer Placeholder 5">
            <a:extLst>
              <a:ext uri="{FF2B5EF4-FFF2-40B4-BE49-F238E27FC236}">
                <a16:creationId xmlns:a16="http://schemas.microsoft.com/office/drawing/2014/main" id="{DCEE7B10-8A76-5815-9693-2CA235D943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E07CCA-DF16-BA3C-B36C-75C2D279F3F8}"/>
              </a:ext>
            </a:extLst>
          </p:cNvPr>
          <p:cNvSpPr>
            <a:spLocks noGrp="1"/>
          </p:cNvSpPr>
          <p:nvPr>
            <p:ph type="sldNum" sz="quarter" idx="12"/>
          </p:nvPr>
        </p:nvSpPr>
        <p:spPr/>
        <p:txBody>
          <a:bodyPr/>
          <a:lstStyle/>
          <a:p>
            <a:fld id="{D3112616-21D3-4CB7-B69C-950D55F63BB8}" type="slidenum">
              <a:rPr lang="en-GB" smtClean="0"/>
              <a:t>‹#›</a:t>
            </a:fld>
            <a:endParaRPr lang="en-GB"/>
          </a:p>
        </p:txBody>
      </p:sp>
    </p:spTree>
    <p:extLst>
      <p:ext uri="{BB962C8B-B14F-4D97-AF65-F5344CB8AC3E}">
        <p14:creationId xmlns:p14="http://schemas.microsoft.com/office/powerpoint/2010/main" val="3727206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0673-A98D-3299-1F73-25E02F84A30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33A160-7B90-56FF-1801-3AF504BD24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5D07FB-F01D-CAD0-B46A-7EDD0A79C7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783C74-0F8B-6511-883E-DF64DBCB08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22634B-BE9E-A921-BC9F-3B0EEB449D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ACC6F6C-24A5-91B7-F5DB-24F19CCB8478}"/>
              </a:ext>
            </a:extLst>
          </p:cNvPr>
          <p:cNvSpPr>
            <a:spLocks noGrp="1"/>
          </p:cNvSpPr>
          <p:nvPr>
            <p:ph type="dt" sz="half" idx="10"/>
          </p:nvPr>
        </p:nvSpPr>
        <p:spPr/>
        <p:txBody>
          <a:bodyPr/>
          <a:lstStyle/>
          <a:p>
            <a:fld id="{6B220DAF-14B8-A645-BCBC-EF6FE9F35C0C}" type="datetime1">
              <a:rPr lang="en-GB" smtClean="0"/>
              <a:t>09/03/2025</a:t>
            </a:fld>
            <a:endParaRPr lang="en-GB"/>
          </a:p>
        </p:txBody>
      </p:sp>
      <p:sp>
        <p:nvSpPr>
          <p:cNvPr id="8" name="Footer Placeholder 7">
            <a:extLst>
              <a:ext uri="{FF2B5EF4-FFF2-40B4-BE49-F238E27FC236}">
                <a16:creationId xmlns:a16="http://schemas.microsoft.com/office/drawing/2014/main" id="{C2432071-2F00-4190-D50F-288FBAFEBB3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97EFE12-35D2-A7BA-77CC-3F49E1E55256}"/>
              </a:ext>
            </a:extLst>
          </p:cNvPr>
          <p:cNvSpPr>
            <a:spLocks noGrp="1"/>
          </p:cNvSpPr>
          <p:nvPr>
            <p:ph type="sldNum" sz="quarter" idx="12"/>
          </p:nvPr>
        </p:nvSpPr>
        <p:spPr/>
        <p:txBody>
          <a:bodyPr/>
          <a:lstStyle/>
          <a:p>
            <a:fld id="{D3112616-21D3-4CB7-B69C-950D55F63BB8}" type="slidenum">
              <a:rPr lang="en-GB" smtClean="0"/>
              <a:t>‹#›</a:t>
            </a:fld>
            <a:endParaRPr lang="en-GB"/>
          </a:p>
        </p:txBody>
      </p:sp>
    </p:spTree>
    <p:extLst>
      <p:ext uri="{BB962C8B-B14F-4D97-AF65-F5344CB8AC3E}">
        <p14:creationId xmlns:p14="http://schemas.microsoft.com/office/powerpoint/2010/main" val="28567918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1B048-2242-91AF-6624-4B2F6765DE0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3E1A39-C712-38DA-3D9A-360C93FE7023}"/>
              </a:ext>
            </a:extLst>
          </p:cNvPr>
          <p:cNvSpPr>
            <a:spLocks noGrp="1"/>
          </p:cNvSpPr>
          <p:nvPr>
            <p:ph type="dt" sz="half" idx="10"/>
          </p:nvPr>
        </p:nvSpPr>
        <p:spPr/>
        <p:txBody>
          <a:bodyPr/>
          <a:lstStyle/>
          <a:p>
            <a:fld id="{B60258B8-D5CA-8444-A43C-EBA5081DA992}" type="datetime1">
              <a:rPr lang="en-GB" smtClean="0"/>
              <a:t>09/03/2025</a:t>
            </a:fld>
            <a:endParaRPr lang="en-GB"/>
          </a:p>
        </p:txBody>
      </p:sp>
      <p:sp>
        <p:nvSpPr>
          <p:cNvPr id="4" name="Footer Placeholder 3">
            <a:extLst>
              <a:ext uri="{FF2B5EF4-FFF2-40B4-BE49-F238E27FC236}">
                <a16:creationId xmlns:a16="http://schemas.microsoft.com/office/drawing/2014/main" id="{7FBA1A74-2E7A-BEEA-CE64-37134FE8210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5810CA9-34EF-BD4D-7B39-E27BB0D6496E}"/>
              </a:ext>
            </a:extLst>
          </p:cNvPr>
          <p:cNvSpPr>
            <a:spLocks noGrp="1"/>
          </p:cNvSpPr>
          <p:nvPr>
            <p:ph type="sldNum" sz="quarter" idx="12"/>
          </p:nvPr>
        </p:nvSpPr>
        <p:spPr/>
        <p:txBody>
          <a:bodyPr/>
          <a:lstStyle/>
          <a:p>
            <a:fld id="{D3112616-21D3-4CB7-B69C-950D55F63BB8}" type="slidenum">
              <a:rPr lang="en-GB" smtClean="0"/>
              <a:t>‹#›</a:t>
            </a:fld>
            <a:endParaRPr lang="en-GB"/>
          </a:p>
        </p:txBody>
      </p:sp>
    </p:spTree>
    <p:extLst>
      <p:ext uri="{BB962C8B-B14F-4D97-AF65-F5344CB8AC3E}">
        <p14:creationId xmlns:p14="http://schemas.microsoft.com/office/powerpoint/2010/main" val="13727349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F0DAE9-6F95-0FB5-A077-9F06DDF24E7B}"/>
              </a:ext>
            </a:extLst>
          </p:cNvPr>
          <p:cNvSpPr>
            <a:spLocks noGrp="1"/>
          </p:cNvSpPr>
          <p:nvPr>
            <p:ph type="dt" sz="half" idx="10"/>
          </p:nvPr>
        </p:nvSpPr>
        <p:spPr/>
        <p:txBody>
          <a:bodyPr/>
          <a:lstStyle/>
          <a:p>
            <a:fld id="{FD7528D4-91E4-9C46-B410-678FBC368060}" type="datetime1">
              <a:rPr lang="en-GB" smtClean="0"/>
              <a:t>09/03/2025</a:t>
            </a:fld>
            <a:endParaRPr lang="en-GB"/>
          </a:p>
        </p:txBody>
      </p:sp>
      <p:sp>
        <p:nvSpPr>
          <p:cNvPr id="3" name="Footer Placeholder 2">
            <a:extLst>
              <a:ext uri="{FF2B5EF4-FFF2-40B4-BE49-F238E27FC236}">
                <a16:creationId xmlns:a16="http://schemas.microsoft.com/office/drawing/2014/main" id="{C38B5BE3-A9F9-34F2-68FB-78D94697AB1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F0E2CB9-69DE-E7BA-0A16-AD867D419A8A}"/>
              </a:ext>
            </a:extLst>
          </p:cNvPr>
          <p:cNvSpPr>
            <a:spLocks noGrp="1"/>
          </p:cNvSpPr>
          <p:nvPr>
            <p:ph type="sldNum" sz="quarter" idx="12"/>
          </p:nvPr>
        </p:nvSpPr>
        <p:spPr/>
        <p:txBody>
          <a:bodyPr/>
          <a:lstStyle/>
          <a:p>
            <a:fld id="{D3112616-21D3-4CB7-B69C-950D55F63BB8}" type="slidenum">
              <a:rPr lang="en-GB" smtClean="0"/>
              <a:t>‹#›</a:t>
            </a:fld>
            <a:endParaRPr lang="en-GB"/>
          </a:p>
        </p:txBody>
      </p:sp>
    </p:spTree>
    <p:extLst>
      <p:ext uri="{BB962C8B-B14F-4D97-AF65-F5344CB8AC3E}">
        <p14:creationId xmlns:p14="http://schemas.microsoft.com/office/powerpoint/2010/main" val="2039069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78E5F-AA84-2320-561D-3C51381B2C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9C6238D-E882-78C0-9E27-99B5470B52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1E2594A-F184-C469-AE12-DB897B8262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9CDA49-0249-2395-CE12-1286E5260CCE}"/>
              </a:ext>
            </a:extLst>
          </p:cNvPr>
          <p:cNvSpPr>
            <a:spLocks noGrp="1"/>
          </p:cNvSpPr>
          <p:nvPr>
            <p:ph type="dt" sz="half" idx="10"/>
          </p:nvPr>
        </p:nvSpPr>
        <p:spPr/>
        <p:txBody>
          <a:bodyPr/>
          <a:lstStyle/>
          <a:p>
            <a:fld id="{66C91C53-C281-6D48-8207-1F3C6DA17054}" type="datetime1">
              <a:rPr lang="en-GB" smtClean="0"/>
              <a:t>09/03/2025</a:t>
            </a:fld>
            <a:endParaRPr lang="en-GB"/>
          </a:p>
        </p:txBody>
      </p:sp>
      <p:sp>
        <p:nvSpPr>
          <p:cNvPr id="6" name="Footer Placeholder 5">
            <a:extLst>
              <a:ext uri="{FF2B5EF4-FFF2-40B4-BE49-F238E27FC236}">
                <a16:creationId xmlns:a16="http://schemas.microsoft.com/office/drawing/2014/main" id="{41D001E2-9CA7-16D1-DAA6-9BE498DBB1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62EF0A-89DA-0955-7FEC-9FF2EF9E59AC}"/>
              </a:ext>
            </a:extLst>
          </p:cNvPr>
          <p:cNvSpPr>
            <a:spLocks noGrp="1"/>
          </p:cNvSpPr>
          <p:nvPr>
            <p:ph type="sldNum" sz="quarter" idx="12"/>
          </p:nvPr>
        </p:nvSpPr>
        <p:spPr/>
        <p:txBody>
          <a:bodyPr/>
          <a:lstStyle/>
          <a:p>
            <a:fld id="{D3112616-21D3-4CB7-B69C-950D55F63BB8}" type="slidenum">
              <a:rPr lang="en-GB" smtClean="0"/>
              <a:t>‹#›</a:t>
            </a:fld>
            <a:endParaRPr lang="en-GB"/>
          </a:p>
        </p:txBody>
      </p:sp>
    </p:spTree>
    <p:extLst>
      <p:ext uri="{BB962C8B-B14F-4D97-AF65-F5344CB8AC3E}">
        <p14:creationId xmlns:p14="http://schemas.microsoft.com/office/powerpoint/2010/main" val="8664554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64B5A-018F-6FE6-8CE1-6B887FA963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2868BB-B3E7-9474-6E26-DCEB7EAA34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DCB7D04-8A62-82FA-8EB2-28860BABA0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133BAF-F7AC-C643-438C-D8618EBA1F90}"/>
              </a:ext>
            </a:extLst>
          </p:cNvPr>
          <p:cNvSpPr>
            <a:spLocks noGrp="1"/>
          </p:cNvSpPr>
          <p:nvPr>
            <p:ph type="dt" sz="half" idx="10"/>
          </p:nvPr>
        </p:nvSpPr>
        <p:spPr/>
        <p:txBody>
          <a:bodyPr/>
          <a:lstStyle/>
          <a:p>
            <a:fld id="{45E0CF3B-DC1C-654E-AD1E-EDA0625A3460}" type="datetime1">
              <a:rPr lang="en-GB" smtClean="0"/>
              <a:t>09/03/2025</a:t>
            </a:fld>
            <a:endParaRPr lang="en-GB"/>
          </a:p>
        </p:txBody>
      </p:sp>
      <p:sp>
        <p:nvSpPr>
          <p:cNvPr id="6" name="Footer Placeholder 5">
            <a:extLst>
              <a:ext uri="{FF2B5EF4-FFF2-40B4-BE49-F238E27FC236}">
                <a16:creationId xmlns:a16="http://schemas.microsoft.com/office/drawing/2014/main" id="{E303E061-994A-9892-304E-CBE02FB034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2FAAB0-8F16-A5A0-8B69-C95AB115B3A6}"/>
              </a:ext>
            </a:extLst>
          </p:cNvPr>
          <p:cNvSpPr>
            <a:spLocks noGrp="1"/>
          </p:cNvSpPr>
          <p:nvPr>
            <p:ph type="sldNum" sz="quarter" idx="12"/>
          </p:nvPr>
        </p:nvSpPr>
        <p:spPr/>
        <p:txBody>
          <a:bodyPr/>
          <a:lstStyle/>
          <a:p>
            <a:fld id="{D3112616-21D3-4CB7-B69C-950D55F63BB8}" type="slidenum">
              <a:rPr lang="en-GB" smtClean="0"/>
              <a:t>‹#›</a:t>
            </a:fld>
            <a:endParaRPr lang="en-GB"/>
          </a:p>
        </p:txBody>
      </p:sp>
    </p:spTree>
    <p:extLst>
      <p:ext uri="{BB962C8B-B14F-4D97-AF65-F5344CB8AC3E}">
        <p14:creationId xmlns:p14="http://schemas.microsoft.com/office/powerpoint/2010/main" val="18889183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043B8-069E-30B3-B5AD-18FD8D692DC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B78CC4-05D4-F73C-D731-CBB55E7576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CDDD5B-1160-0E3F-3638-58F6B54FE43C}"/>
              </a:ext>
            </a:extLst>
          </p:cNvPr>
          <p:cNvSpPr>
            <a:spLocks noGrp="1"/>
          </p:cNvSpPr>
          <p:nvPr>
            <p:ph type="dt" sz="half" idx="10"/>
          </p:nvPr>
        </p:nvSpPr>
        <p:spPr/>
        <p:txBody>
          <a:bodyPr/>
          <a:lstStyle/>
          <a:p>
            <a:fld id="{5C0E8752-64D1-3448-8610-3A9ECB226E00}" type="datetime1">
              <a:rPr lang="en-GB" smtClean="0"/>
              <a:t>09/03/2025</a:t>
            </a:fld>
            <a:endParaRPr lang="en-GB"/>
          </a:p>
        </p:txBody>
      </p:sp>
      <p:sp>
        <p:nvSpPr>
          <p:cNvPr id="5" name="Footer Placeholder 4">
            <a:extLst>
              <a:ext uri="{FF2B5EF4-FFF2-40B4-BE49-F238E27FC236}">
                <a16:creationId xmlns:a16="http://schemas.microsoft.com/office/drawing/2014/main" id="{F9410B07-3790-A9E3-5B2C-7B1CA96A3A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63BE53-B66F-D158-4E37-42B36017D522}"/>
              </a:ext>
            </a:extLst>
          </p:cNvPr>
          <p:cNvSpPr>
            <a:spLocks noGrp="1"/>
          </p:cNvSpPr>
          <p:nvPr>
            <p:ph type="sldNum" sz="quarter" idx="12"/>
          </p:nvPr>
        </p:nvSpPr>
        <p:spPr/>
        <p:txBody>
          <a:bodyPr/>
          <a:lstStyle/>
          <a:p>
            <a:fld id="{D3112616-21D3-4CB7-B69C-950D55F63BB8}" type="slidenum">
              <a:rPr lang="en-GB" smtClean="0"/>
              <a:t>‹#›</a:t>
            </a:fld>
            <a:endParaRPr lang="en-GB"/>
          </a:p>
        </p:txBody>
      </p:sp>
    </p:spTree>
    <p:extLst>
      <p:ext uri="{BB962C8B-B14F-4D97-AF65-F5344CB8AC3E}">
        <p14:creationId xmlns:p14="http://schemas.microsoft.com/office/powerpoint/2010/main" val="24377424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40F330-6C5F-0766-4307-6F7BFFFA066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9634DD0-2777-9E2A-8840-B90041926F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8424DD-3BA8-B7AA-936C-9A988CBF584C}"/>
              </a:ext>
            </a:extLst>
          </p:cNvPr>
          <p:cNvSpPr>
            <a:spLocks noGrp="1"/>
          </p:cNvSpPr>
          <p:nvPr>
            <p:ph type="dt" sz="half" idx="10"/>
          </p:nvPr>
        </p:nvSpPr>
        <p:spPr/>
        <p:txBody>
          <a:bodyPr/>
          <a:lstStyle/>
          <a:p>
            <a:fld id="{1C66581F-661D-8C45-A002-86C0867880BB}" type="datetime1">
              <a:rPr lang="en-GB" smtClean="0"/>
              <a:t>09/03/2025</a:t>
            </a:fld>
            <a:endParaRPr lang="en-GB"/>
          </a:p>
        </p:txBody>
      </p:sp>
      <p:sp>
        <p:nvSpPr>
          <p:cNvPr id="5" name="Footer Placeholder 4">
            <a:extLst>
              <a:ext uri="{FF2B5EF4-FFF2-40B4-BE49-F238E27FC236}">
                <a16:creationId xmlns:a16="http://schemas.microsoft.com/office/drawing/2014/main" id="{DD543391-4841-085D-304B-A100C1D9DC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88E34A-6DB6-0FF6-3048-7D285F9A80DB}"/>
              </a:ext>
            </a:extLst>
          </p:cNvPr>
          <p:cNvSpPr>
            <a:spLocks noGrp="1"/>
          </p:cNvSpPr>
          <p:nvPr>
            <p:ph type="sldNum" sz="quarter" idx="12"/>
          </p:nvPr>
        </p:nvSpPr>
        <p:spPr/>
        <p:txBody>
          <a:bodyPr/>
          <a:lstStyle/>
          <a:p>
            <a:fld id="{D3112616-21D3-4CB7-B69C-950D55F63BB8}" type="slidenum">
              <a:rPr lang="en-GB" smtClean="0"/>
              <a:t>‹#›</a:t>
            </a:fld>
            <a:endParaRPr lang="en-GB"/>
          </a:p>
        </p:txBody>
      </p:sp>
    </p:spTree>
    <p:extLst>
      <p:ext uri="{BB962C8B-B14F-4D97-AF65-F5344CB8AC3E}">
        <p14:creationId xmlns:p14="http://schemas.microsoft.com/office/powerpoint/2010/main" val="5699373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17E83-7DE7-A925-33F4-F1A2C0E1D4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94BE2-8624-D4B6-A582-9B6984959C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4F6806F-7884-A0C7-6706-760E1CBBED48}"/>
              </a:ext>
            </a:extLst>
          </p:cNvPr>
          <p:cNvSpPr>
            <a:spLocks noGrp="1"/>
          </p:cNvSpPr>
          <p:nvPr>
            <p:ph type="dt" sz="half" idx="10"/>
          </p:nvPr>
        </p:nvSpPr>
        <p:spPr/>
        <p:txBody>
          <a:bodyPr/>
          <a:lstStyle/>
          <a:p>
            <a:fld id="{C260A24F-C208-534D-86BF-C1AF040CF3F4}" type="datetime1">
              <a:rPr lang="en-GB" smtClean="0"/>
              <a:t>09/03/2025</a:t>
            </a:fld>
            <a:endParaRPr lang="en-GB"/>
          </a:p>
        </p:txBody>
      </p:sp>
      <p:sp>
        <p:nvSpPr>
          <p:cNvPr id="5" name="Footer Placeholder 4">
            <a:extLst>
              <a:ext uri="{FF2B5EF4-FFF2-40B4-BE49-F238E27FC236}">
                <a16:creationId xmlns:a16="http://schemas.microsoft.com/office/drawing/2014/main" id="{59D15C01-254C-BD52-3E98-30E66B5062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304EDE-B308-444A-30E2-4D35AF4D1F96}"/>
              </a:ext>
            </a:extLst>
          </p:cNvPr>
          <p:cNvSpPr>
            <a:spLocks noGrp="1"/>
          </p:cNvSpPr>
          <p:nvPr>
            <p:ph type="sldNum" sz="quarter" idx="12"/>
          </p:nvPr>
        </p:nvSpPr>
        <p:spPr/>
        <p:txBody>
          <a:bodyPr/>
          <a:lstStyle/>
          <a:p>
            <a:fld id="{BE01EFA4-B4CE-459C-B202-7E2D20DABBE1}" type="slidenum">
              <a:rPr lang="en-GB" smtClean="0"/>
              <a:t>‹#›</a:t>
            </a:fld>
            <a:endParaRPr lang="en-GB"/>
          </a:p>
        </p:txBody>
      </p:sp>
    </p:spTree>
    <p:extLst>
      <p:ext uri="{BB962C8B-B14F-4D97-AF65-F5344CB8AC3E}">
        <p14:creationId xmlns:p14="http://schemas.microsoft.com/office/powerpoint/2010/main" val="18124001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7AF6D-85E5-BBFC-9EF0-A6B5878FFC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9347E6-AB40-C841-F9E3-3B0A44EAC3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059AB5-A850-C23E-907D-6F0AD48A4061}"/>
              </a:ext>
            </a:extLst>
          </p:cNvPr>
          <p:cNvSpPr>
            <a:spLocks noGrp="1"/>
          </p:cNvSpPr>
          <p:nvPr>
            <p:ph type="dt" sz="half" idx="10"/>
          </p:nvPr>
        </p:nvSpPr>
        <p:spPr/>
        <p:txBody>
          <a:bodyPr/>
          <a:lstStyle/>
          <a:p>
            <a:fld id="{EF906B64-36B0-C94F-81DE-0D36E532F0EA}" type="datetime1">
              <a:rPr lang="en-GB" smtClean="0"/>
              <a:t>09/03/2025</a:t>
            </a:fld>
            <a:endParaRPr lang="en-GB"/>
          </a:p>
        </p:txBody>
      </p:sp>
      <p:sp>
        <p:nvSpPr>
          <p:cNvPr id="5" name="Footer Placeholder 4">
            <a:extLst>
              <a:ext uri="{FF2B5EF4-FFF2-40B4-BE49-F238E27FC236}">
                <a16:creationId xmlns:a16="http://schemas.microsoft.com/office/drawing/2014/main" id="{66F94F98-C83B-938F-87B2-9573EF0BEF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C1470B-1F6E-B679-1831-EC9F67DAC6FB}"/>
              </a:ext>
            </a:extLst>
          </p:cNvPr>
          <p:cNvSpPr>
            <a:spLocks noGrp="1"/>
          </p:cNvSpPr>
          <p:nvPr>
            <p:ph type="sldNum" sz="quarter" idx="12"/>
          </p:nvPr>
        </p:nvSpPr>
        <p:spPr/>
        <p:txBody>
          <a:bodyPr/>
          <a:lstStyle/>
          <a:p>
            <a:fld id="{BE01EFA4-B4CE-459C-B202-7E2D20DABBE1}" type="slidenum">
              <a:rPr lang="en-GB" smtClean="0"/>
              <a:t>‹#›</a:t>
            </a:fld>
            <a:endParaRPr lang="en-GB"/>
          </a:p>
        </p:txBody>
      </p:sp>
    </p:spTree>
    <p:extLst>
      <p:ext uri="{BB962C8B-B14F-4D97-AF65-F5344CB8AC3E}">
        <p14:creationId xmlns:p14="http://schemas.microsoft.com/office/powerpoint/2010/main" val="345604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C268-5868-4A9B-8247-FD94E3009B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2C15B3-B186-BBFF-3A26-9F2E7CB2B9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A2D7590-1407-2F8A-F1D8-1326072206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C5F95CD-26AF-0F85-206E-2E0C325E13D6}"/>
              </a:ext>
            </a:extLst>
          </p:cNvPr>
          <p:cNvSpPr>
            <a:spLocks noGrp="1"/>
          </p:cNvSpPr>
          <p:nvPr>
            <p:ph type="dt" sz="half" idx="10"/>
          </p:nvPr>
        </p:nvSpPr>
        <p:spPr/>
        <p:txBody>
          <a:bodyPr/>
          <a:lstStyle/>
          <a:p>
            <a:fld id="{112A770F-D4AF-6248-AF03-BEC17229888C}" type="datetime1">
              <a:rPr lang="en-GB" smtClean="0"/>
              <a:t>09/03/2025</a:t>
            </a:fld>
            <a:endParaRPr lang="en-GB"/>
          </a:p>
        </p:txBody>
      </p:sp>
      <p:sp>
        <p:nvSpPr>
          <p:cNvPr id="6" name="Footer Placeholder 5">
            <a:extLst>
              <a:ext uri="{FF2B5EF4-FFF2-40B4-BE49-F238E27FC236}">
                <a16:creationId xmlns:a16="http://schemas.microsoft.com/office/drawing/2014/main" id="{CF936D79-09C7-8EFA-434C-A48B8FA8FD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F5C255-C6E2-9258-3CED-D404DC48432E}"/>
              </a:ext>
            </a:extLst>
          </p:cNvPr>
          <p:cNvSpPr>
            <a:spLocks noGrp="1"/>
          </p:cNvSpPr>
          <p:nvPr>
            <p:ph type="sldNum" sz="quarter" idx="12"/>
          </p:nvPr>
        </p:nvSpPr>
        <p:spPr/>
        <p:txBody>
          <a:bodyPr/>
          <a:lstStyle/>
          <a:p>
            <a:fld id="{8B191894-5CFD-4F56-8DF8-60BE6F6DF967}" type="slidenum">
              <a:rPr lang="en-GB" smtClean="0"/>
              <a:t>‹#›</a:t>
            </a:fld>
            <a:endParaRPr lang="en-GB"/>
          </a:p>
        </p:txBody>
      </p:sp>
    </p:spTree>
    <p:extLst>
      <p:ext uri="{BB962C8B-B14F-4D97-AF65-F5344CB8AC3E}">
        <p14:creationId xmlns:p14="http://schemas.microsoft.com/office/powerpoint/2010/main" val="28737486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C55D4-8B71-F54E-2584-168CAD2266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5C00124-5113-60EE-58B3-6D50BFE73E1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DECB6F-A04A-6CE7-A6EA-71ED36793A25}"/>
              </a:ext>
            </a:extLst>
          </p:cNvPr>
          <p:cNvSpPr>
            <a:spLocks noGrp="1"/>
          </p:cNvSpPr>
          <p:nvPr>
            <p:ph type="dt" sz="half" idx="10"/>
          </p:nvPr>
        </p:nvSpPr>
        <p:spPr/>
        <p:txBody>
          <a:bodyPr/>
          <a:lstStyle/>
          <a:p>
            <a:fld id="{0B02BCF6-8F9E-A74F-B543-CACC019F9F21}" type="datetime1">
              <a:rPr lang="en-GB" smtClean="0"/>
              <a:t>09/03/2025</a:t>
            </a:fld>
            <a:endParaRPr lang="en-GB"/>
          </a:p>
        </p:txBody>
      </p:sp>
      <p:sp>
        <p:nvSpPr>
          <p:cNvPr id="5" name="Footer Placeholder 4">
            <a:extLst>
              <a:ext uri="{FF2B5EF4-FFF2-40B4-BE49-F238E27FC236}">
                <a16:creationId xmlns:a16="http://schemas.microsoft.com/office/drawing/2014/main" id="{A4BABA96-34BB-857F-59B4-E660CB49ED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583E7A-27D6-EF62-9DC2-CD0B6D9620E9}"/>
              </a:ext>
            </a:extLst>
          </p:cNvPr>
          <p:cNvSpPr>
            <a:spLocks noGrp="1"/>
          </p:cNvSpPr>
          <p:nvPr>
            <p:ph type="sldNum" sz="quarter" idx="12"/>
          </p:nvPr>
        </p:nvSpPr>
        <p:spPr/>
        <p:txBody>
          <a:bodyPr/>
          <a:lstStyle/>
          <a:p>
            <a:fld id="{BE01EFA4-B4CE-459C-B202-7E2D20DABBE1}" type="slidenum">
              <a:rPr lang="en-GB" smtClean="0"/>
              <a:t>‹#›</a:t>
            </a:fld>
            <a:endParaRPr lang="en-GB"/>
          </a:p>
        </p:txBody>
      </p:sp>
    </p:spTree>
    <p:extLst>
      <p:ext uri="{BB962C8B-B14F-4D97-AF65-F5344CB8AC3E}">
        <p14:creationId xmlns:p14="http://schemas.microsoft.com/office/powerpoint/2010/main" val="3834672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0796-57DE-975F-9AFE-ECE1443956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4A3BE8-9942-E931-D34F-EBDB7D34D8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8F27B7D-0488-E3B1-65D6-81BCE298FF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B9DFBB4-D7C4-E489-3CC9-67AAFC68BAC1}"/>
              </a:ext>
            </a:extLst>
          </p:cNvPr>
          <p:cNvSpPr>
            <a:spLocks noGrp="1"/>
          </p:cNvSpPr>
          <p:nvPr>
            <p:ph type="dt" sz="half" idx="10"/>
          </p:nvPr>
        </p:nvSpPr>
        <p:spPr/>
        <p:txBody>
          <a:bodyPr/>
          <a:lstStyle/>
          <a:p>
            <a:fld id="{9781C707-BE35-E946-BF20-DF3162A4D0AF}" type="datetime1">
              <a:rPr lang="en-GB" smtClean="0"/>
              <a:t>09/03/2025</a:t>
            </a:fld>
            <a:endParaRPr lang="en-GB"/>
          </a:p>
        </p:txBody>
      </p:sp>
      <p:sp>
        <p:nvSpPr>
          <p:cNvPr id="6" name="Footer Placeholder 5">
            <a:extLst>
              <a:ext uri="{FF2B5EF4-FFF2-40B4-BE49-F238E27FC236}">
                <a16:creationId xmlns:a16="http://schemas.microsoft.com/office/drawing/2014/main" id="{1B6A436A-E791-44F1-D9C9-39F7EF3D91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7CA41A-7D22-094D-F6CC-20FE288E3DE7}"/>
              </a:ext>
            </a:extLst>
          </p:cNvPr>
          <p:cNvSpPr>
            <a:spLocks noGrp="1"/>
          </p:cNvSpPr>
          <p:nvPr>
            <p:ph type="sldNum" sz="quarter" idx="12"/>
          </p:nvPr>
        </p:nvSpPr>
        <p:spPr/>
        <p:txBody>
          <a:bodyPr/>
          <a:lstStyle/>
          <a:p>
            <a:fld id="{BE01EFA4-B4CE-459C-B202-7E2D20DABBE1}" type="slidenum">
              <a:rPr lang="en-GB" smtClean="0"/>
              <a:t>‹#›</a:t>
            </a:fld>
            <a:endParaRPr lang="en-GB"/>
          </a:p>
        </p:txBody>
      </p:sp>
    </p:spTree>
    <p:extLst>
      <p:ext uri="{BB962C8B-B14F-4D97-AF65-F5344CB8AC3E}">
        <p14:creationId xmlns:p14="http://schemas.microsoft.com/office/powerpoint/2010/main" val="13448070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D88BD-C727-BB0F-684C-678832A80F4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FBCFB28-165F-32D9-F5CE-2C7B316D7D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102923-E599-894A-A83C-95194FFF1A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EAF65FF-6440-C3AA-F4B1-94A2D74EF8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394AA7-9B7E-4B0B-5433-51F2845A8A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A29E083-930A-A2DD-ECFC-587E5FCA0D24}"/>
              </a:ext>
            </a:extLst>
          </p:cNvPr>
          <p:cNvSpPr>
            <a:spLocks noGrp="1"/>
          </p:cNvSpPr>
          <p:nvPr>
            <p:ph type="dt" sz="half" idx="10"/>
          </p:nvPr>
        </p:nvSpPr>
        <p:spPr/>
        <p:txBody>
          <a:bodyPr/>
          <a:lstStyle/>
          <a:p>
            <a:fld id="{C9E6400D-62E0-5B4D-84A6-6CDB52EB4722}" type="datetime1">
              <a:rPr lang="en-GB" smtClean="0"/>
              <a:t>09/03/2025</a:t>
            </a:fld>
            <a:endParaRPr lang="en-GB"/>
          </a:p>
        </p:txBody>
      </p:sp>
      <p:sp>
        <p:nvSpPr>
          <p:cNvPr id="8" name="Footer Placeholder 7">
            <a:extLst>
              <a:ext uri="{FF2B5EF4-FFF2-40B4-BE49-F238E27FC236}">
                <a16:creationId xmlns:a16="http://schemas.microsoft.com/office/drawing/2014/main" id="{F9683697-4A11-5739-B92E-1F1ED65A8FF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C7FF8F9-9773-177D-C5ED-28354726B0D6}"/>
              </a:ext>
            </a:extLst>
          </p:cNvPr>
          <p:cNvSpPr>
            <a:spLocks noGrp="1"/>
          </p:cNvSpPr>
          <p:nvPr>
            <p:ph type="sldNum" sz="quarter" idx="12"/>
          </p:nvPr>
        </p:nvSpPr>
        <p:spPr/>
        <p:txBody>
          <a:bodyPr/>
          <a:lstStyle/>
          <a:p>
            <a:fld id="{BE01EFA4-B4CE-459C-B202-7E2D20DABBE1}" type="slidenum">
              <a:rPr lang="en-GB" smtClean="0"/>
              <a:t>‹#›</a:t>
            </a:fld>
            <a:endParaRPr lang="en-GB"/>
          </a:p>
        </p:txBody>
      </p:sp>
    </p:spTree>
    <p:extLst>
      <p:ext uri="{BB962C8B-B14F-4D97-AF65-F5344CB8AC3E}">
        <p14:creationId xmlns:p14="http://schemas.microsoft.com/office/powerpoint/2010/main" val="9985114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5BD25-7301-E31F-D4AD-9C12F1D262D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5D97C0B-AF89-BF6A-4803-EE96502F6B1F}"/>
              </a:ext>
            </a:extLst>
          </p:cNvPr>
          <p:cNvSpPr>
            <a:spLocks noGrp="1"/>
          </p:cNvSpPr>
          <p:nvPr>
            <p:ph type="dt" sz="half" idx="10"/>
          </p:nvPr>
        </p:nvSpPr>
        <p:spPr/>
        <p:txBody>
          <a:bodyPr/>
          <a:lstStyle/>
          <a:p>
            <a:fld id="{0397B904-8EDD-F342-AE67-C6E22A5B0E2F}" type="datetime1">
              <a:rPr lang="en-GB" smtClean="0"/>
              <a:t>09/03/2025</a:t>
            </a:fld>
            <a:endParaRPr lang="en-GB"/>
          </a:p>
        </p:txBody>
      </p:sp>
      <p:sp>
        <p:nvSpPr>
          <p:cNvPr id="4" name="Footer Placeholder 3">
            <a:extLst>
              <a:ext uri="{FF2B5EF4-FFF2-40B4-BE49-F238E27FC236}">
                <a16:creationId xmlns:a16="http://schemas.microsoft.com/office/drawing/2014/main" id="{74D8D646-23F4-BC6A-AAE5-347935B7F01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BABC4D7-FFBC-4120-8312-CC168B936B43}"/>
              </a:ext>
            </a:extLst>
          </p:cNvPr>
          <p:cNvSpPr>
            <a:spLocks noGrp="1"/>
          </p:cNvSpPr>
          <p:nvPr>
            <p:ph type="sldNum" sz="quarter" idx="12"/>
          </p:nvPr>
        </p:nvSpPr>
        <p:spPr/>
        <p:txBody>
          <a:bodyPr/>
          <a:lstStyle/>
          <a:p>
            <a:fld id="{BE01EFA4-B4CE-459C-B202-7E2D20DABBE1}" type="slidenum">
              <a:rPr lang="en-GB" smtClean="0"/>
              <a:t>‹#›</a:t>
            </a:fld>
            <a:endParaRPr lang="en-GB"/>
          </a:p>
        </p:txBody>
      </p:sp>
    </p:spTree>
    <p:extLst>
      <p:ext uri="{BB962C8B-B14F-4D97-AF65-F5344CB8AC3E}">
        <p14:creationId xmlns:p14="http://schemas.microsoft.com/office/powerpoint/2010/main" val="13357705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18FBFB-8579-8ECC-35D7-3A2D1DE26C8E}"/>
              </a:ext>
            </a:extLst>
          </p:cNvPr>
          <p:cNvSpPr>
            <a:spLocks noGrp="1"/>
          </p:cNvSpPr>
          <p:nvPr>
            <p:ph type="dt" sz="half" idx="10"/>
          </p:nvPr>
        </p:nvSpPr>
        <p:spPr/>
        <p:txBody>
          <a:bodyPr/>
          <a:lstStyle/>
          <a:p>
            <a:fld id="{AC41C152-B0D8-DC4E-982F-B0EBBACC9721}" type="datetime1">
              <a:rPr lang="en-GB" smtClean="0"/>
              <a:t>09/03/2025</a:t>
            </a:fld>
            <a:endParaRPr lang="en-GB"/>
          </a:p>
        </p:txBody>
      </p:sp>
      <p:sp>
        <p:nvSpPr>
          <p:cNvPr id="3" name="Footer Placeholder 2">
            <a:extLst>
              <a:ext uri="{FF2B5EF4-FFF2-40B4-BE49-F238E27FC236}">
                <a16:creationId xmlns:a16="http://schemas.microsoft.com/office/drawing/2014/main" id="{0B5F317E-728B-6F31-540C-F58F052DC3B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64343BE-7978-41C5-665A-2B094140990C}"/>
              </a:ext>
            </a:extLst>
          </p:cNvPr>
          <p:cNvSpPr>
            <a:spLocks noGrp="1"/>
          </p:cNvSpPr>
          <p:nvPr>
            <p:ph type="sldNum" sz="quarter" idx="12"/>
          </p:nvPr>
        </p:nvSpPr>
        <p:spPr/>
        <p:txBody>
          <a:bodyPr/>
          <a:lstStyle/>
          <a:p>
            <a:fld id="{BE01EFA4-B4CE-459C-B202-7E2D20DABBE1}" type="slidenum">
              <a:rPr lang="en-GB" smtClean="0"/>
              <a:t>‹#›</a:t>
            </a:fld>
            <a:endParaRPr lang="en-GB"/>
          </a:p>
        </p:txBody>
      </p:sp>
    </p:spTree>
    <p:extLst>
      <p:ext uri="{BB962C8B-B14F-4D97-AF65-F5344CB8AC3E}">
        <p14:creationId xmlns:p14="http://schemas.microsoft.com/office/powerpoint/2010/main" val="17903909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3F4EC-223C-2C01-04E3-4A866A98D6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D132694-A8B0-9074-DCBA-A9EC18B429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9AFD391-132F-EDE1-E73D-FC7BDA6F7F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CA893F-1E67-67D3-D66C-6D9E99F95F43}"/>
              </a:ext>
            </a:extLst>
          </p:cNvPr>
          <p:cNvSpPr>
            <a:spLocks noGrp="1"/>
          </p:cNvSpPr>
          <p:nvPr>
            <p:ph type="dt" sz="half" idx="10"/>
          </p:nvPr>
        </p:nvSpPr>
        <p:spPr/>
        <p:txBody>
          <a:bodyPr/>
          <a:lstStyle/>
          <a:p>
            <a:fld id="{7077BDC1-CB8F-E143-B20C-2FFFDB22B742}" type="datetime1">
              <a:rPr lang="en-GB" smtClean="0"/>
              <a:t>09/03/2025</a:t>
            </a:fld>
            <a:endParaRPr lang="en-GB"/>
          </a:p>
        </p:txBody>
      </p:sp>
      <p:sp>
        <p:nvSpPr>
          <p:cNvPr id="6" name="Footer Placeholder 5">
            <a:extLst>
              <a:ext uri="{FF2B5EF4-FFF2-40B4-BE49-F238E27FC236}">
                <a16:creationId xmlns:a16="http://schemas.microsoft.com/office/drawing/2014/main" id="{4D7EA2C5-E76B-18B3-C3ED-9347E1698F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3906FA-8948-B271-6BD3-39E9FB888628}"/>
              </a:ext>
            </a:extLst>
          </p:cNvPr>
          <p:cNvSpPr>
            <a:spLocks noGrp="1"/>
          </p:cNvSpPr>
          <p:nvPr>
            <p:ph type="sldNum" sz="quarter" idx="12"/>
          </p:nvPr>
        </p:nvSpPr>
        <p:spPr/>
        <p:txBody>
          <a:bodyPr/>
          <a:lstStyle/>
          <a:p>
            <a:fld id="{BE01EFA4-B4CE-459C-B202-7E2D20DABBE1}" type="slidenum">
              <a:rPr lang="en-GB" smtClean="0"/>
              <a:t>‹#›</a:t>
            </a:fld>
            <a:endParaRPr lang="en-GB"/>
          </a:p>
        </p:txBody>
      </p:sp>
    </p:spTree>
    <p:extLst>
      <p:ext uri="{BB962C8B-B14F-4D97-AF65-F5344CB8AC3E}">
        <p14:creationId xmlns:p14="http://schemas.microsoft.com/office/powerpoint/2010/main" val="29292004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A4877-815B-1326-507D-8B8849A3AB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B75968E-97F4-266D-4291-3D79923943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0C8D416-14AD-A703-479F-DA2A3046F0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BC028C-75A7-68FD-B538-A42A3ED9C07B}"/>
              </a:ext>
            </a:extLst>
          </p:cNvPr>
          <p:cNvSpPr>
            <a:spLocks noGrp="1"/>
          </p:cNvSpPr>
          <p:nvPr>
            <p:ph type="dt" sz="half" idx="10"/>
          </p:nvPr>
        </p:nvSpPr>
        <p:spPr/>
        <p:txBody>
          <a:bodyPr/>
          <a:lstStyle/>
          <a:p>
            <a:fld id="{85641587-1947-CE4F-B708-4C3055614251}" type="datetime1">
              <a:rPr lang="en-GB" smtClean="0"/>
              <a:t>09/03/2025</a:t>
            </a:fld>
            <a:endParaRPr lang="en-GB"/>
          </a:p>
        </p:txBody>
      </p:sp>
      <p:sp>
        <p:nvSpPr>
          <p:cNvPr id="6" name="Footer Placeholder 5">
            <a:extLst>
              <a:ext uri="{FF2B5EF4-FFF2-40B4-BE49-F238E27FC236}">
                <a16:creationId xmlns:a16="http://schemas.microsoft.com/office/drawing/2014/main" id="{8BD7993C-2ADA-1845-1F87-C5C8FBD265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C6D65D-4B6D-8557-197F-A8712F782090}"/>
              </a:ext>
            </a:extLst>
          </p:cNvPr>
          <p:cNvSpPr>
            <a:spLocks noGrp="1"/>
          </p:cNvSpPr>
          <p:nvPr>
            <p:ph type="sldNum" sz="quarter" idx="12"/>
          </p:nvPr>
        </p:nvSpPr>
        <p:spPr/>
        <p:txBody>
          <a:bodyPr/>
          <a:lstStyle/>
          <a:p>
            <a:fld id="{BE01EFA4-B4CE-459C-B202-7E2D20DABBE1}" type="slidenum">
              <a:rPr lang="en-GB" smtClean="0"/>
              <a:t>‹#›</a:t>
            </a:fld>
            <a:endParaRPr lang="en-GB"/>
          </a:p>
        </p:txBody>
      </p:sp>
    </p:spTree>
    <p:extLst>
      <p:ext uri="{BB962C8B-B14F-4D97-AF65-F5344CB8AC3E}">
        <p14:creationId xmlns:p14="http://schemas.microsoft.com/office/powerpoint/2010/main" val="6871331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3D4DF-09DF-E88D-7D11-EC04DD9B5C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71C94B-B2C8-7741-7339-51A5C51979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2BEB2C-D82E-238B-0A7C-6B31D1C187BC}"/>
              </a:ext>
            </a:extLst>
          </p:cNvPr>
          <p:cNvSpPr>
            <a:spLocks noGrp="1"/>
          </p:cNvSpPr>
          <p:nvPr>
            <p:ph type="dt" sz="half" idx="10"/>
          </p:nvPr>
        </p:nvSpPr>
        <p:spPr/>
        <p:txBody>
          <a:bodyPr/>
          <a:lstStyle/>
          <a:p>
            <a:fld id="{D2CC2764-1397-8547-8C97-2B475DA0A59C}" type="datetime1">
              <a:rPr lang="en-GB" smtClean="0"/>
              <a:t>09/03/2025</a:t>
            </a:fld>
            <a:endParaRPr lang="en-GB"/>
          </a:p>
        </p:txBody>
      </p:sp>
      <p:sp>
        <p:nvSpPr>
          <p:cNvPr id="5" name="Footer Placeholder 4">
            <a:extLst>
              <a:ext uri="{FF2B5EF4-FFF2-40B4-BE49-F238E27FC236}">
                <a16:creationId xmlns:a16="http://schemas.microsoft.com/office/drawing/2014/main" id="{6B32217C-10D4-60AE-D53C-B99A44D4E1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B744A7-F4D5-8833-8A97-BBEDFCA4DC67}"/>
              </a:ext>
            </a:extLst>
          </p:cNvPr>
          <p:cNvSpPr>
            <a:spLocks noGrp="1"/>
          </p:cNvSpPr>
          <p:nvPr>
            <p:ph type="sldNum" sz="quarter" idx="12"/>
          </p:nvPr>
        </p:nvSpPr>
        <p:spPr/>
        <p:txBody>
          <a:bodyPr/>
          <a:lstStyle/>
          <a:p>
            <a:fld id="{BE01EFA4-B4CE-459C-B202-7E2D20DABBE1}" type="slidenum">
              <a:rPr lang="en-GB" smtClean="0"/>
              <a:t>‹#›</a:t>
            </a:fld>
            <a:endParaRPr lang="en-GB"/>
          </a:p>
        </p:txBody>
      </p:sp>
    </p:spTree>
    <p:extLst>
      <p:ext uri="{BB962C8B-B14F-4D97-AF65-F5344CB8AC3E}">
        <p14:creationId xmlns:p14="http://schemas.microsoft.com/office/powerpoint/2010/main" val="41593270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2E7AC3-3DF3-B132-DDB5-259917ED15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674FAEF-B88B-9809-B25A-FDD32F97C0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C74F8B-C54E-CF82-566F-2888EA57D720}"/>
              </a:ext>
            </a:extLst>
          </p:cNvPr>
          <p:cNvSpPr>
            <a:spLocks noGrp="1"/>
          </p:cNvSpPr>
          <p:nvPr>
            <p:ph type="dt" sz="half" idx="10"/>
          </p:nvPr>
        </p:nvSpPr>
        <p:spPr/>
        <p:txBody>
          <a:bodyPr/>
          <a:lstStyle/>
          <a:p>
            <a:fld id="{FF7F6334-D120-DD4B-8C45-606C35B7B5E4}" type="datetime1">
              <a:rPr lang="en-GB" smtClean="0"/>
              <a:t>09/03/2025</a:t>
            </a:fld>
            <a:endParaRPr lang="en-GB"/>
          </a:p>
        </p:txBody>
      </p:sp>
      <p:sp>
        <p:nvSpPr>
          <p:cNvPr id="5" name="Footer Placeholder 4">
            <a:extLst>
              <a:ext uri="{FF2B5EF4-FFF2-40B4-BE49-F238E27FC236}">
                <a16:creationId xmlns:a16="http://schemas.microsoft.com/office/drawing/2014/main" id="{B738A12B-476A-E83B-ABBE-D31AA3C73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493BC6-1F83-0B63-3758-DF5C0BB0CD99}"/>
              </a:ext>
            </a:extLst>
          </p:cNvPr>
          <p:cNvSpPr>
            <a:spLocks noGrp="1"/>
          </p:cNvSpPr>
          <p:nvPr>
            <p:ph type="sldNum" sz="quarter" idx="12"/>
          </p:nvPr>
        </p:nvSpPr>
        <p:spPr/>
        <p:txBody>
          <a:bodyPr/>
          <a:lstStyle/>
          <a:p>
            <a:fld id="{BE01EFA4-B4CE-459C-B202-7E2D20DABBE1}" type="slidenum">
              <a:rPr lang="en-GB" smtClean="0"/>
              <a:t>‹#›</a:t>
            </a:fld>
            <a:endParaRPr lang="en-GB"/>
          </a:p>
        </p:txBody>
      </p:sp>
    </p:spTree>
    <p:extLst>
      <p:ext uri="{BB962C8B-B14F-4D97-AF65-F5344CB8AC3E}">
        <p14:creationId xmlns:p14="http://schemas.microsoft.com/office/powerpoint/2010/main" val="4694115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1363D-6464-DF38-903B-2B9162F593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61A8770-DEBF-FD88-C8BA-0874556AC6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E113D4-EB31-AA01-068B-CD1D3885A90B}"/>
              </a:ext>
            </a:extLst>
          </p:cNvPr>
          <p:cNvSpPr>
            <a:spLocks noGrp="1"/>
          </p:cNvSpPr>
          <p:nvPr>
            <p:ph type="dt" sz="half" idx="10"/>
          </p:nvPr>
        </p:nvSpPr>
        <p:spPr/>
        <p:txBody>
          <a:bodyPr/>
          <a:lstStyle/>
          <a:p>
            <a:fld id="{9F74D93E-580B-BF46-8BC1-593EF8BB2FD1}" type="datetime1">
              <a:rPr lang="en-GB" smtClean="0"/>
              <a:t>09/03/2025</a:t>
            </a:fld>
            <a:endParaRPr lang="en-GB"/>
          </a:p>
        </p:txBody>
      </p:sp>
      <p:sp>
        <p:nvSpPr>
          <p:cNvPr id="5" name="Footer Placeholder 4">
            <a:extLst>
              <a:ext uri="{FF2B5EF4-FFF2-40B4-BE49-F238E27FC236}">
                <a16:creationId xmlns:a16="http://schemas.microsoft.com/office/drawing/2014/main" id="{2CE27B13-1902-14C4-44F5-10246D0C12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C1346D-7714-9C68-1F4B-E1F1DE1C9358}"/>
              </a:ext>
            </a:extLst>
          </p:cNvPr>
          <p:cNvSpPr>
            <a:spLocks noGrp="1"/>
          </p:cNvSpPr>
          <p:nvPr>
            <p:ph type="sldNum" sz="quarter" idx="12"/>
          </p:nvPr>
        </p:nvSpPr>
        <p:spPr/>
        <p:txBody>
          <a:bodyPr/>
          <a:lstStyle/>
          <a:p>
            <a:fld id="{C7F82118-1A2A-4080-977E-EEF13AC804ED}" type="slidenum">
              <a:rPr lang="en-GB" smtClean="0"/>
              <a:t>‹#›</a:t>
            </a:fld>
            <a:endParaRPr lang="en-GB"/>
          </a:p>
        </p:txBody>
      </p:sp>
    </p:spTree>
    <p:extLst>
      <p:ext uri="{BB962C8B-B14F-4D97-AF65-F5344CB8AC3E}">
        <p14:creationId xmlns:p14="http://schemas.microsoft.com/office/powerpoint/2010/main" val="228140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83FA0-4908-E920-D9A7-20D353E9163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B79F00-D8C6-DD36-3365-94382D1005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F32399-8F0C-15D8-5E5F-58FC6A25E3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CAD8242-E5FF-9BED-AAF5-4F6FF9C1D0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08D7DD-7805-D948-882B-9C514AE413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56AD30-03AE-E222-0D1B-3FCF89BAC5DF}"/>
              </a:ext>
            </a:extLst>
          </p:cNvPr>
          <p:cNvSpPr>
            <a:spLocks noGrp="1"/>
          </p:cNvSpPr>
          <p:nvPr>
            <p:ph type="dt" sz="half" idx="10"/>
          </p:nvPr>
        </p:nvSpPr>
        <p:spPr/>
        <p:txBody>
          <a:bodyPr/>
          <a:lstStyle/>
          <a:p>
            <a:fld id="{A7060075-626D-A749-B80D-3570F7BA0C77}" type="datetime1">
              <a:rPr lang="en-GB" smtClean="0"/>
              <a:t>09/03/2025</a:t>
            </a:fld>
            <a:endParaRPr lang="en-GB"/>
          </a:p>
        </p:txBody>
      </p:sp>
      <p:sp>
        <p:nvSpPr>
          <p:cNvPr id="8" name="Footer Placeholder 7">
            <a:extLst>
              <a:ext uri="{FF2B5EF4-FFF2-40B4-BE49-F238E27FC236}">
                <a16:creationId xmlns:a16="http://schemas.microsoft.com/office/drawing/2014/main" id="{C96D73F7-72DF-751B-5A32-F756D4AFE3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FCDE0D1-D6B5-5427-0973-F8BCCABCF8EC}"/>
              </a:ext>
            </a:extLst>
          </p:cNvPr>
          <p:cNvSpPr>
            <a:spLocks noGrp="1"/>
          </p:cNvSpPr>
          <p:nvPr>
            <p:ph type="sldNum" sz="quarter" idx="12"/>
          </p:nvPr>
        </p:nvSpPr>
        <p:spPr/>
        <p:txBody>
          <a:bodyPr/>
          <a:lstStyle/>
          <a:p>
            <a:fld id="{8B191894-5CFD-4F56-8DF8-60BE6F6DF967}" type="slidenum">
              <a:rPr lang="en-GB" smtClean="0"/>
              <a:t>‹#›</a:t>
            </a:fld>
            <a:endParaRPr lang="en-GB"/>
          </a:p>
        </p:txBody>
      </p:sp>
    </p:spTree>
    <p:extLst>
      <p:ext uri="{BB962C8B-B14F-4D97-AF65-F5344CB8AC3E}">
        <p14:creationId xmlns:p14="http://schemas.microsoft.com/office/powerpoint/2010/main" val="36318883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8936A-ED86-D360-CC46-EC5BF7B6AE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7138EAB-DC08-4AB6-2AA1-0F730066D0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C400BA-3D8C-6FD4-1E71-8FDB3E2A1573}"/>
              </a:ext>
            </a:extLst>
          </p:cNvPr>
          <p:cNvSpPr>
            <a:spLocks noGrp="1"/>
          </p:cNvSpPr>
          <p:nvPr>
            <p:ph type="dt" sz="half" idx="10"/>
          </p:nvPr>
        </p:nvSpPr>
        <p:spPr/>
        <p:txBody>
          <a:bodyPr/>
          <a:lstStyle/>
          <a:p>
            <a:fld id="{59C145CA-9DDF-A540-8C88-EF3166C900C3}" type="datetime1">
              <a:rPr lang="en-GB" smtClean="0"/>
              <a:t>09/03/2025</a:t>
            </a:fld>
            <a:endParaRPr lang="en-GB"/>
          </a:p>
        </p:txBody>
      </p:sp>
      <p:sp>
        <p:nvSpPr>
          <p:cNvPr id="5" name="Footer Placeholder 4">
            <a:extLst>
              <a:ext uri="{FF2B5EF4-FFF2-40B4-BE49-F238E27FC236}">
                <a16:creationId xmlns:a16="http://schemas.microsoft.com/office/drawing/2014/main" id="{8E831A52-5713-D33B-2A9E-69B3732BB3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D0FC88-EFC8-794A-9F87-B85D93154BD5}"/>
              </a:ext>
            </a:extLst>
          </p:cNvPr>
          <p:cNvSpPr>
            <a:spLocks noGrp="1"/>
          </p:cNvSpPr>
          <p:nvPr>
            <p:ph type="sldNum" sz="quarter" idx="12"/>
          </p:nvPr>
        </p:nvSpPr>
        <p:spPr/>
        <p:txBody>
          <a:bodyPr/>
          <a:lstStyle/>
          <a:p>
            <a:fld id="{C7F82118-1A2A-4080-977E-EEF13AC804ED}" type="slidenum">
              <a:rPr lang="en-GB" smtClean="0"/>
              <a:t>‹#›</a:t>
            </a:fld>
            <a:endParaRPr lang="en-GB"/>
          </a:p>
        </p:txBody>
      </p:sp>
    </p:spTree>
    <p:extLst>
      <p:ext uri="{BB962C8B-B14F-4D97-AF65-F5344CB8AC3E}">
        <p14:creationId xmlns:p14="http://schemas.microsoft.com/office/powerpoint/2010/main" val="18003056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C0A5D-81FA-DC67-BBAC-3718EB6B31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508112B-847E-95AD-F3FF-927347F5D0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663E6E-7266-83CA-5336-7DC116E326F1}"/>
              </a:ext>
            </a:extLst>
          </p:cNvPr>
          <p:cNvSpPr>
            <a:spLocks noGrp="1"/>
          </p:cNvSpPr>
          <p:nvPr>
            <p:ph type="dt" sz="half" idx="10"/>
          </p:nvPr>
        </p:nvSpPr>
        <p:spPr/>
        <p:txBody>
          <a:bodyPr/>
          <a:lstStyle/>
          <a:p>
            <a:fld id="{39F5BF6E-4188-3B45-B215-4E3DB6D3B6C4}" type="datetime1">
              <a:rPr lang="en-GB" smtClean="0"/>
              <a:t>09/03/2025</a:t>
            </a:fld>
            <a:endParaRPr lang="en-GB"/>
          </a:p>
        </p:txBody>
      </p:sp>
      <p:sp>
        <p:nvSpPr>
          <p:cNvPr id="5" name="Footer Placeholder 4">
            <a:extLst>
              <a:ext uri="{FF2B5EF4-FFF2-40B4-BE49-F238E27FC236}">
                <a16:creationId xmlns:a16="http://schemas.microsoft.com/office/drawing/2014/main" id="{C0A59796-0167-BA8F-EB0E-FA896CD28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A704A3-FD1A-F0CD-05C4-6AD72530CCE5}"/>
              </a:ext>
            </a:extLst>
          </p:cNvPr>
          <p:cNvSpPr>
            <a:spLocks noGrp="1"/>
          </p:cNvSpPr>
          <p:nvPr>
            <p:ph type="sldNum" sz="quarter" idx="12"/>
          </p:nvPr>
        </p:nvSpPr>
        <p:spPr/>
        <p:txBody>
          <a:bodyPr/>
          <a:lstStyle/>
          <a:p>
            <a:fld id="{C7F82118-1A2A-4080-977E-EEF13AC804ED}" type="slidenum">
              <a:rPr lang="en-GB" smtClean="0"/>
              <a:t>‹#›</a:t>
            </a:fld>
            <a:endParaRPr lang="en-GB"/>
          </a:p>
        </p:txBody>
      </p:sp>
    </p:spTree>
    <p:extLst>
      <p:ext uri="{BB962C8B-B14F-4D97-AF65-F5344CB8AC3E}">
        <p14:creationId xmlns:p14="http://schemas.microsoft.com/office/powerpoint/2010/main" val="34352632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C45F0-52E5-3296-8602-49623A4388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D4F215-2076-0EA8-DDA5-A89F9393FD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622A963-439C-7619-2679-1AD2B0B16D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2A268B8-4001-DEDF-3980-C06D44E8CA88}"/>
              </a:ext>
            </a:extLst>
          </p:cNvPr>
          <p:cNvSpPr>
            <a:spLocks noGrp="1"/>
          </p:cNvSpPr>
          <p:nvPr>
            <p:ph type="dt" sz="half" idx="10"/>
          </p:nvPr>
        </p:nvSpPr>
        <p:spPr/>
        <p:txBody>
          <a:bodyPr/>
          <a:lstStyle/>
          <a:p>
            <a:fld id="{9E209869-7FA0-AC47-B512-AAF2409B5107}" type="datetime1">
              <a:rPr lang="en-GB" smtClean="0"/>
              <a:t>09/03/2025</a:t>
            </a:fld>
            <a:endParaRPr lang="en-GB"/>
          </a:p>
        </p:txBody>
      </p:sp>
      <p:sp>
        <p:nvSpPr>
          <p:cNvPr id="6" name="Footer Placeholder 5">
            <a:extLst>
              <a:ext uri="{FF2B5EF4-FFF2-40B4-BE49-F238E27FC236}">
                <a16:creationId xmlns:a16="http://schemas.microsoft.com/office/drawing/2014/main" id="{21C0F180-A481-3EBA-0B1A-074C4DAD33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0D0BAB-78C0-4363-B268-7BE43D947EDE}"/>
              </a:ext>
            </a:extLst>
          </p:cNvPr>
          <p:cNvSpPr>
            <a:spLocks noGrp="1"/>
          </p:cNvSpPr>
          <p:nvPr>
            <p:ph type="sldNum" sz="quarter" idx="12"/>
          </p:nvPr>
        </p:nvSpPr>
        <p:spPr/>
        <p:txBody>
          <a:bodyPr/>
          <a:lstStyle/>
          <a:p>
            <a:fld id="{C7F82118-1A2A-4080-977E-EEF13AC804ED}" type="slidenum">
              <a:rPr lang="en-GB" smtClean="0"/>
              <a:t>‹#›</a:t>
            </a:fld>
            <a:endParaRPr lang="en-GB"/>
          </a:p>
        </p:txBody>
      </p:sp>
    </p:spTree>
    <p:extLst>
      <p:ext uri="{BB962C8B-B14F-4D97-AF65-F5344CB8AC3E}">
        <p14:creationId xmlns:p14="http://schemas.microsoft.com/office/powerpoint/2010/main" val="3600606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13D91-D954-357E-533E-DB7AE5B17E4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A3E297-53A5-8FF3-EB4B-CD5F9121EC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631AAF-9089-1EA5-EEFF-533DF19723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067E6F-E958-8BB2-3CD4-654852DF97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BDE3C0-78DC-26AC-5F4D-B6FDBF45E8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03613EF-A246-EFC7-950A-49B2C3E913FE}"/>
              </a:ext>
            </a:extLst>
          </p:cNvPr>
          <p:cNvSpPr>
            <a:spLocks noGrp="1"/>
          </p:cNvSpPr>
          <p:nvPr>
            <p:ph type="dt" sz="half" idx="10"/>
          </p:nvPr>
        </p:nvSpPr>
        <p:spPr/>
        <p:txBody>
          <a:bodyPr/>
          <a:lstStyle/>
          <a:p>
            <a:fld id="{89119FBE-2EC7-9542-A5CF-E171839FBB6F}" type="datetime1">
              <a:rPr lang="en-GB" smtClean="0"/>
              <a:t>09/03/2025</a:t>
            </a:fld>
            <a:endParaRPr lang="en-GB"/>
          </a:p>
        </p:txBody>
      </p:sp>
      <p:sp>
        <p:nvSpPr>
          <p:cNvPr id="8" name="Footer Placeholder 7">
            <a:extLst>
              <a:ext uri="{FF2B5EF4-FFF2-40B4-BE49-F238E27FC236}">
                <a16:creationId xmlns:a16="http://schemas.microsoft.com/office/drawing/2014/main" id="{CC22B63C-D05D-9E98-FA19-91B45B0A72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19962B-81B4-FF4A-8169-1DD144F80BD0}"/>
              </a:ext>
            </a:extLst>
          </p:cNvPr>
          <p:cNvSpPr>
            <a:spLocks noGrp="1"/>
          </p:cNvSpPr>
          <p:nvPr>
            <p:ph type="sldNum" sz="quarter" idx="12"/>
          </p:nvPr>
        </p:nvSpPr>
        <p:spPr/>
        <p:txBody>
          <a:bodyPr/>
          <a:lstStyle/>
          <a:p>
            <a:fld id="{C7F82118-1A2A-4080-977E-EEF13AC804ED}" type="slidenum">
              <a:rPr lang="en-GB" smtClean="0"/>
              <a:t>‹#›</a:t>
            </a:fld>
            <a:endParaRPr lang="en-GB"/>
          </a:p>
        </p:txBody>
      </p:sp>
    </p:spTree>
    <p:extLst>
      <p:ext uri="{BB962C8B-B14F-4D97-AF65-F5344CB8AC3E}">
        <p14:creationId xmlns:p14="http://schemas.microsoft.com/office/powerpoint/2010/main" val="10441708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B063F-A2A7-77C9-515F-1BE879BFDE0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DB07ACD-FF36-CFFC-8804-FF9D10402517}"/>
              </a:ext>
            </a:extLst>
          </p:cNvPr>
          <p:cNvSpPr>
            <a:spLocks noGrp="1"/>
          </p:cNvSpPr>
          <p:nvPr>
            <p:ph type="dt" sz="half" idx="10"/>
          </p:nvPr>
        </p:nvSpPr>
        <p:spPr/>
        <p:txBody>
          <a:bodyPr/>
          <a:lstStyle/>
          <a:p>
            <a:fld id="{32A7A9F9-9269-1A46-84D3-74747D7F5A41}" type="datetime1">
              <a:rPr lang="en-GB" smtClean="0"/>
              <a:t>09/03/2025</a:t>
            </a:fld>
            <a:endParaRPr lang="en-GB"/>
          </a:p>
        </p:txBody>
      </p:sp>
      <p:sp>
        <p:nvSpPr>
          <p:cNvPr id="4" name="Footer Placeholder 3">
            <a:extLst>
              <a:ext uri="{FF2B5EF4-FFF2-40B4-BE49-F238E27FC236}">
                <a16:creationId xmlns:a16="http://schemas.microsoft.com/office/drawing/2014/main" id="{31850D57-CA89-E0D1-2F83-5D79809B6C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4884FF6-DE9B-1B34-FA52-4306CE38F7E2}"/>
              </a:ext>
            </a:extLst>
          </p:cNvPr>
          <p:cNvSpPr>
            <a:spLocks noGrp="1"/>
          </p:cNvSpPr>
          <p:nvPr>
            <p:ph type="sldNum" sz="quarter" idx="12"/>
          </p:nvPr>
        </p:nvSpPr>
        <p:spPr/>
        <p:txBody>
          <a:bodyPr/>
          <a:lstStyle/>
          <a:p>
            <a:fld id="{C7F82118-1A2A-4080-977E-EEF13AC804ED}" type="slidenum">
              <a:rPr lang="en-GB" smtClean="0"/>
              <a:t>‹#›</a:t>
            </a:fld>
            <a:endParaRPr lang="en-GB"/>
          </a:p>
        </p:txBody>
      </p:sp>
    </p:spTree>
    <p:extLst>
      <p:ext uri="{BB962C8B-B14F-4D97-AF65-F5344CB8AC3E}">
        <p14:creationId xmlns:p14="http://schemas.microsoft.com/office/powerpoint/2010/main" val="32382871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5BA29F-CB04-095B-F0D8-23DFAE72F45E}"/>
              </a:ext>
            </a:extLst>
          </p:cNvPr>
          <p:cNvSpPr>
            <a:spLocks noGrp="1"/>
          </p:cNvSpPr>
          <p:nvPr>
            <p:ph type="dt" sz="half" idx="10"/>
          </p:nvPr>
        </p:nvSpPr>
        <p:spPr/>
        <p:txBody>
          <a:bodyPr/>
          <a:lstStyle/>
          <a:p>
            <a:fld id="{885DBDD4-8D97-634D-9B41-B77A1768928E}" type="datetime1">
              <a:rPr lang="en-GB" smtClean="0"/>
              <a:t>09/03/2025</a:t>
            </a:fld>
            <a:endParaRPr lang="en-GB"/>
          </a:p>
        </p:txBody>
      </p:sp>
      <p:sp>
        <p:nvSpPr>
          <p:cNvPr id="3" name="Footer Placeholder 2">
            <a:extLst>
              <a:ext uri="{FF2B5EF4-FFF2-40B4-BE49-F238E27FC236}">
                <a16:creationId xmlns:a16="http://schemas.microsoft.com/office/drawing/2014/main" id="{C009B0E6-81A2-B51F-5CB1-087D573305F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AD56778-5572-231C-50BC-8BA94148C5AD}"/>
              </a:ext>
            </a:extLst>
          </p:cNvPr>
          <p:cNvSpPr>
            <a:spLocks noGrp="1"/>
          </p:cNvSpPr>
          <p:nvPr>
            <p:ph type="sldNum" sz="quarter" idx="12"/>
          </p:nvPr>
        </p:nvSpPr>
        <p:spPr/>
        <p:txBody>
          <a:bodyPr/>
          <a:lstStyle/>
          <a:p>
            <a:fld id="{C7F82118-1A2A-4080-977E-EEF13AC804ED}" type="slidenum">
              <a:rPr lang="en-GB" smtClean="0"/>
              <a:t>‹#›</a:t>
            </a:fld>
            <a:endParaRPr lang="en-GB"/>
          </a:p>
        </p:txBody>
      </p:sp>
    </p:spTree>
    <p:extLst>
      <p:ext uri="{BB962C8B-B14F-4D97-AF65-F5344CB8AC3E}">
        <p14:creationId xmlns:p14="http://schemas.microsoft.com/office/powerpoint/2010/main" val="25761423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45D60-0728-27C1-58DD-0B657CEB68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84CFD15-5B13-0E61-4FBC-E56F87C7F2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1B1308C-2B0A-3721-0700-4D2B2A29B9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5586CF-4E45-3A77-C010-64F640DCC575}"/>
              </a:ext>
            </a:extLst>
          </p:cNvPr>
          <p:cNvSpPr>
            <a:spLocks noGrp="1"/>
          </p:cNvSpPr>
          <p:nvPr>
            <p:ph type="dt" sz="half" idx="10"/>
          </p:nvPr>
        </p:nvSpPr>
        <p:spPr/>
        <p:txBody>
          <a:bodyPr/>
          <a:lstStyle/>
          <a:p>
            <a:fld id="{052484B0-9ABA-D043-8E14-6E1E81377700}" type="datetime1">
              <a:rPr lang="en-GB" smtClean="0"/>
              <a:t>09/03/2025</a:t>
            </a:fld>
            <a:endParaRPr lang="en-GB"/>
          </a:p>
        </p:txBody>
      </p:sp>
      <p:sp>
        <p:nvSpPr>
          <p:cNvPr id="6" name="Footer Placeholder 5">
            <a:extLst>
              <a:ext uri="{FF2B5EF4-FFF2-40B4-BE49-F238E27FC236}">
                <a16:creationId xmlns:a16="http://schemas.microsoft.com/office/drawing/2014/main" id="{2E04A333-CE90-41BA-550E-1B5642405A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89D93A-6DD4-4675-67C7-2FD366FC31FD}"/>
              </a:ext>
            </a:extLst>
          </p:cNvPr>
          <p:cNvSpPr>
            <a:spLocks noGrp="1"/>
          </p:cNvSpPr>
          <p:nvPr>
            <p:ph type="sldNum" sz="quarter" idx="12"/>
          </p:nvPr>
        </p:nvSpPr>
        <p:spPr/>
        <p:txBody>
          <a:bodyPr/>
          <a:lstStyle/>
          <a:p>
            <a:fld id="{C7F82118-1A2A-4080-977E-EEF13AC804ED}" type="slidenum">
              <a:rPr lang="en-GB" smtClean="0"/>
              <a:t>‹#›</a:t>
            </a:fld>
            <a:endParaRPr lang="en-GB"/>
          </a:p>
        </p:txBody>
      </p:sp>
    </p:spTree>
    <p:extLst>
      <p:ext uri="{BB962C8B-B14F-4D97-AF65-F5344CB8AC3E}">
        <p14:creationId xmlns:p14="http://schemas.microsoft.com/office/powerpoint/2010/main" val="23127962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51FBD-7931-A979-06C1-7E6A2E67EE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4B20DC9-A1D6-68BD-AA05-6CEA977A9A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A92F27A-A7BA-6920-03EC-5B48F764EE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7A574D-4429-84B5-91A5-86F501B543F5}"/>
              </a:ext>
            </a:extLst>
          </p:cNvPr>
          <p:cNvSpPr>
            <a:spLocks noGrp="1"/>
          </p:cNvSpPr>
          <p:nvPr>
            <p:ph type="dt" sz="half" idx="10"/>
          </p:nvPr>
        </p:nvSpPr>
        <p:spPr/>
        <p:txBody>
          <a:bodyPr/>
          <a:lstStyle/>
          <a:p>
            <a:fld id="{90A428F7-E2CD-8D41-AFD3-98F6E199935A}" type="datetime1">
              <a:rPr lang="en-GB" smtClean="0"/>
              <a:t>09/03/2025</a:t>
            </a:fld>
            <a:endParaRPr lang="en-GB"/>
          </a:p>
        </p:txBody>
      </p:sp>
      <p:sp>
        <p:nvSpPr>
          <p:cNvPr id="6" name="Footer Placeholder 5">
            <a:extLst>
              <a:ext uri="{FF2B5EF4-FFF2-40B4-BE49-F238E27FC236}">
                <a16:creationId xmlns:a16="http://schemas.microsoft.com/office/drawing/2014/main" id="{59A8BEEB-F3C0-3BEC-615B-26CA2D49E0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724347-5F2A-C031-53E9-3C28AA2076A2}"/>
              </a:ext>
            </a:extLst>
          </p:cNvPr>
          <p:cNvSpPr>
            <a:spLocks noGrp="1"/>
          </p:cNvSpPr>
          <p:nvPr>
            <p:ph type="sldNum" sz="quarter" idx="12"/>
          </p:nvPr>
        </p:nvSpPr>
        <p:spPr/>
        <p:txBody>
          <a:bodyPr/>
          <a:lstStyle/>
          <a:p>
            <a:fld id="{C7F82118-1A2A-4080-977E-EEF13AC804ED}" type="slidenum">
              <a:rPr lang="en-GB" smtClean="0"/>
              <a:t>‹#›</a:t>
            </a:fld>
            <a:endParaRPr lang="en-GB"/>
          </a:p>
        </p:txBody>
      </p:sp>
    </p:spTree>
    <p:extLst>
      <p:ext uri="{BB962C8B-B14F-4D97-AF65-F5344CB8AC3E}">
        <p14:creationId xmlns:p14="http://schemas.microsoft.com/office/powerpoint/2010/main" val="2868461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FC356-1F69-8CFE-68A0-0C6F4AFC934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4F450F-0DD5-3B66-ED6A-C60AD10D68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9AFC76-1BA9-DBE2-5056-4A5F7EA12116}"/>
              </a:ext>
            </a:extLst>
          </p:cNvPr>
          <p:cNvSpPr>
            <a:spLocks noGrp="1"/>
          </p:cNvSpPr>
          <p:nvPr>
            <p:ph type="dt" sz="half" idx="10"/>
          </p:nvPr>
        </p:nvSpPr>
        <p:spPr/>
        <p:txBody>
          <a:bodyPr/>
          <a:lstStyle/>
          <a:p>
            <a:fld id="{D78959FB-B793-7044-AFA3-201E6E247472}" type="datetime1">
              <a:rPr lang="en-GB" smtClean="0"/>
              <a:t>09/03/2025</a:t>
            </a:fld>
            <a:endParaRPr lang="en-GB"/>
          </a:p>
        </p:txBody>
      </p:sp>
      <p:sp>
        <p:nvSpPr>
          <p:cNvPr id="5" name="Footer Placeholder 4">
            <a:extLst>
              <a:ext uri="{FF2B5EF4-FFF2-40B4-BE49-F238E27FC236}">
                <a16:creationId xmlns:a16="http://schemas.microsoft.com/office/drawing/2014/main" id="{0B6D75C9-7C8C-EA42-6472-C3FDE97F33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81B91D-7002-CE70-ED70-1B75536866F3}"/>
              </a:ext>
            </a:extLst>
          </p:cNvPr>
          <p:cNvSpPr>
            <a:spLocks noGrp="1"/>
          </p:cNvSpPr>
          <p:nvPr>
            <p:ph type="sldNum" sz="quarter" idx="12"/>
          </p:nvPr>
        </p:nvSpPr>
        <p:spPr/>
        <p:txBody>
          <a:bodyPr/>
          <a:lstStyle/>
          <a:p>
            <a:fld id="{C7F82118-1A2A-4080-977E-EEF13AC804ED}" type="slidenum">
              <a:rPr lang="en-GB" smtClean="0"/>
              <a:t>‹#›</a:t>
            </a:fld>
            <a:endParaRPr lang="en-GB"/>
          </a:p>
        </p:txBody>
      </p:sp>
    </p:spTree>
    <p:extLst>
      <p:ext uri="{BB962C8B-B14F-4D97-AF65-F5344CB8AC3E}">
        <p14:creationId xmlns:p14="http://schemas.microsoft.com/office/powerpoint/2010/main" val="9882861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859D6F-A507-06F1-368D-5A82FC789E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C8E4DA4-E450-5ED4-F07F-A5C705DD11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556149-E88D-38B2-8E76-94422245BD36}"/>
              </a:ext>
            </a:extLst>
          </p:cNvPr>
          <p:cNvSpPr>
            <a:spLocks noGrp="1"/>
          </p:cNvSpPr>
          <p:nvPr>
            <p:ph type="dt" sz="half" idx="10"/>
          </p:nvPr>
        </p:nvSpPr>
        <p:spPr/>
        <p:txBody>
          <a:bodyPr/>
          <a:lstStyle/>
          <a:p>
            <a:fld id="{F253D834-E75E-9541-B47E-A321B1E7087B}" type="datetime1">
              <a:rPr lang="en-GB" smtClean="0"/>
              <a:t>09/03/2025</a:t>
            </a:fld>
            <a:endParaRPr lang="en-GB"/>
          </a:p>
        </p:txBody>
      </p:sp>
      <p:sp>
        <p:nvSpPr>
          <p:cNvPr id="5" name="Footer Placeholder 4">
            <a:extLst>
              <a:ext uri="{FF2B5EF4-FFF2-40B4-BE49-F238E27FC236}">
                <a16:creationId xmlns:a16="http://schemas.microsoft.com/office/drawing/2014/main" id="{4477D13F-6AEE-4732-BF6E-856BE1F843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A008C3-C9BE-2347-E1B6-44289CCF723C}"/>
              </a:ext>
            </a:extLst>
          </p:cNvPr>
          <p:cNvSpPr>
            <a:spLocks noGrp="1"/>
          </p:cNvSpPr>
          <p:nvPr>
            <p:ph type="sldNum" sz="quarter" idx="12"/>
          </p:nvPr>
        </p:nvSpPr>
        <p:spPr/>
        <p:txBody>
          <a:bodyPr/>
          <a:lstStyle/>
          <a:p>
            <a:fld id="{C7F82118-1A2A-4080-977E-EEF13AC804ED}" type="slidenum">
              <a:rPr lang="en-GB" smtClean="0"/>
              <a:t>‹#›</a:t>
            </a:fld>
            <a:endParaRPr lang="en-GB"/>
          </a:p>
        </p:txBody>
      </p:sp>
    </p:spTree>
    <p:extLst>
      <p:ext uri="{BB962C8B-B14F-4D97-AF65-F5344CB8AC3E}">
        <p14:creationId xmlns:p14="http://schemas.microsoft.com/office/powerpoint/2010/main" val="3271659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4BBCE-11EE-188F-B4D7-C4F235029AA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360EF01-EA2E-5A1A-F1EF-92B78DB34791}"/>
              </a:ext>
            </a:extLst>
          </p:cNvPr>
          <p:cNvSpPr>
            <a:spLocks noGrp="1"/>
          </p:cNvSpPr>
          <p:nvPr>
            <p:ph type="dt" sz="half" idx="10"/>
          </p:nvPr>
        </p:nvSpPr>
        <p:spPr/>
        <p:txBody>
          <a:bodyPr/>
          <a:lstStyle/>
          <a:p>
            <a:fld id="{D8B9D3B8-05BF-F343-B1F4-4ED71B565696}" type="datetime1">
              <a:rPr lang="en-GB" smtClean="0"/>
              <a:t>09/03/2025</a:t>
            </a:fld>
            <a:endParaRPr lang="en-GB"/>
          </a:p>
        </p:txBody>
      </p:sp>
      <p:sp>
        <p:nvSpPr>
          <p:cNvPr id="4" name="Footer Placeholder 3">
            <a:extLst>
              <a:ext uri="{FF2B5EF4-FFF2-40B4-BE49-F238E27FC236}">
                <a16:creationId xmlns:a16="http://schemas.microsoft.com/office/drawing/2014/main" id="{1CB68464-4C02-F35E-D7C0-807BCF3C6C3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C346375-FA2B-BBC1-B4DB-DA8D162D6D11}"/>
              </a:ext>
            </a:extLst>
          </p:cNvPr>
          <p:cNvSpPr>
            <a:spLocks noGrp="1"/>
          </p:cNvSpPr>
          <p:nvPr>
            <p:ph type="sldNum" sz="quarter" idx="12"/>
          </p:nvPr>
        </p:nvSpPr>
        <p:spPr/>
        <p:txBody>
          <a:bodyPr/>
          <a:lstStyle/>
          <a:p>
            <a:fld id="{8B191894-5CFD-4F56-8DF8-60BE6F6DF967}" type="slidenum">
              <a:rPr lang="en-GB" smtClean="0"/>
              <a:t>‹#›</a:t>
            </a:fld>
            <a:endParaRPr lang="en-GB"/>
          </a:p>
        </p:txBody>
      </p:sp>
    </p:spTree>
    <p:extLst>
      <p:ext uri="{BB962C8B-B14F-4D97-AF65-F5344CB8AC3E}">
        <p14:creationId xmlns:p14="http://schemas.microsoft.com/office/powerpoint/2010/main" val="5528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BE8AEA-F27A-4502-4D7C-9D1E1F20518E}"/>
              </a:ext>
            </a:extLst>
          </p:cNvPr>
          <p:cNvSpPr>
            <a:spLocks noGrp="1"/>
          </p:cNvSpPr>
          <p:nvPr>
            <p:ph type="dt" sz="half" idx="10"/>
          </p:nvPr>
        </p:nvSpPr>
        <p:spPr/>
        <p:txBody>
          <a:bodyPr/>
          <a:lstStyle/>
          <a:p>
            <a:fld id="{A270EDC8-9B33-5B45-AC44-5FB0DB10A1B9}" type="datetime1">
              <a:rPr lang="en-GB" smtClean="0"/>
              <a:t>09/03/2025</a:t>
            </a:fld>
            <a:endParaRPr lang="en-GB"/>
          </a:p>
        </p:txBody>
      </p:sp>
      <p:sp>
        <p:nvSpPr>
          <p:cNvPr id="3" name="Footer Placeholder 2">
            <a:extLst>
              <a:ext uri="{FF2B5EF4-FFF2-40B4-BE49-F238E27FC236}">
                <a16:creationId xmlns:a16="http://schemas.microsoft.com/office/drawing/2014/main" id="{D95A5F5D-0E69-F081-E33A-0BC0971786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25C30B0-FB63-60E7-CFAA-E9B9C32A8BC1}"/>
              </a:ext>
            </a:extLst>
          </p:cNvPr>
          <p:cNvSpPr>
            <a:spLocks noGrp="1"/>
          </p:cNvSpPr>
          <p:nvPr>
            <p:ph type="sldNum" sz="quarter" idx="12"/>
          </p:nvPr>
        </p:nvSpPr>
        <p:spPr/>
        <p:txBody>
          <a:bodyPr/>
          <a:lstStyle/>
          <a:p>
            <a:fld id="{8B191894-5CFD-4F56-8DF8-60BE6F6DF967}" type="slidenum">
              <a:rPr lang="en-GB" smtClean="0"/>
              <a:t>‹#›</a:t>
            </a:fld>
            <a:endParaRPr lang="en-GB"/>
          </a:p>
        </p:txBody>
      </p:sp>
    </p:spTree>
    <p:extLst>
      <p:ext uri="{BB962C8B-B14F-4D97-AF65-F5344CB8AC3E}">
        <p14:creationId xmlns:p14="http://schemas.microsoft.com/office/powerpoint/2010/main" val="1503167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1D7C6-4788-1143-EB18-997052D78F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F02D068-1971-4D70-32AB-67886C4E37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550E143-8463-5F99-018B-944CB403B6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B2D91C-CD40-10F1-D370-529544F40D10}"/>
              </a:ext>
            </a:extLst>
          </p:cNvPr>
          <p:cNvSpPr>
            <a:spLocks noGrp="1"/>
          </p:cNvSpPr>
          <p:nvPr>
            <p:ph type="dt" sz="half" idx="10"/>
          </p:nvPr>
        </p:nvSpPr>
        <p:spPr/>
        <p:txBody>
          <a:bodyPr/>
          <a:lstStyle/>
          <a:p>
            <a:fld id="{72B6C646-CA8D-3A46-8241-AA65D7991E41}" type="datetime1">
              <a:rPr lang="en-GB" smtClean="0"/>
              <a:t>09/03/2025</a:t>
            </a:fld>
            <a:endParaRPr lang="en-GB"/>
          </a:p>
        </p:txBody>
      </p:sp>
      <p:sp>
        <p:nvSpPr>
          <p:cNvPr id="6" name="Footer Placeholder 5">
            <a:extLst>
              <a:ext uri="{FF2B5EF4-FFF2-40B4-BE49-F238E27FC236}">
                <a16:creationId xmlns:a16="http://schemas.microsoft.com/office/drawing/2014/main" id="{3D6F3273-F8D4-C5B6-6DF9-A2211FD9E1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9BEF70-24F5-8BCC-18A7-869FADAB7853}"/>
              </a:ext>
            </a:extLst>
          </p:cNvPr>
          <p:cNvSpPr>
            <a:spLocks noGrp="1"/>
          </p:cNvSpPr>
          <p:nvPr>
            <p:ph type="sldNum" sz="quarter" idx="12"/>
          </p:nvPr>
        </p:nvSpPr>
        <p:spPr/>
        <p:txBody>
          <a:bodyPr/>
          <a:lstStyle/>
          <a:p>
            <a:fld id="{8B191894-5CFD-4F56-8DF8-60BE6F6DF967}" type="slidenum">
              <a:rPr lang="en-GB" smtClean="0"/>
              <a:t>‹#›</a:t>
            </a:fld>
            <a:endParaRPr lang="en-GB"/>
          </a:p>
        </p:txBody>
      </p:sp>
    </p:spTree>
    <p:extLst>
      <p:ext uri="{BB962C8B-B14F-4D97-AF65-F5344CB8AC3E}">
        <p14:creationId xmlns:p14="http://schemas.microsoft.com/office/powerpoint/2010/main" val="291781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58528-42A3-1E8E-BCFF-5904EB48D7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7148E2A-6601-F749-C5F2-C26483D818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A4FB2EC-00BF-DA1E-24D1-5E2211E15B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13B047-6F90-8AD6-8F7A-D890EE5890F8}"/>
              </a:ext>
            </a:extLst>
          </p:cNvPr>
          <p:cNvSpPr>
            <a:spLocks noGrp="1"/>
          </p:cNvSpPr>
          <p:nvPr>
            <p:ph type="dt" sz="half" idx="10"/>
          </p:nvPr>
        </p:nvSpPr>
        <p:spPr/>
        <p:txBody>
          <a:bodyPr/>
          <a:lstStyle/>
          <a:p>
            <a:fld id="{2889F1F8-2A9C-1D4A-9432-22D7983F9150}" type="datetime1">
              <a:rPr lang="en-GB" smtClean="0"/>
              <a:t>09/03/2025</a:t>
            </a:fld>
            <a:endParaRPr lang="en-GB"/>
          </a:p>
        </p:txBody>
      </p:sp>
      <p:sp>
        <p:nvSpPr>
          <p:cNvPr id="6" name="Footer Placeholder 5">
            <a:extLst>
              <a:ext uri="{FF2B5EF4-FFF2-40B4-BE49-F238E27FC236}">
                <a16:creationId xmlns:a16="http://schemas.microsoft.com/office/drawing/2014/main" id="{7BBA9C43-44B5-EA22-0D83-3A4166B9A7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ED9322-0A10-4214-49DB-199877C92C18}"/>
              </a:ext>
            </a:extLst>
          </p:cNvPr>
          <p:cNvSpPr>
            <a:spLocks noGrp="1"/>
          </p:cNvSpPr>
          <p:nvPr>
            <p:ph type="sldNum" sz="quarter" idx="12"/>
          </p:nvPr>
        </p:nvSpPr>
        <p:spPr/>
        <p:txBody>
          <a:bodyPr/>
          <a:lstStyle/>
          <a:p>
            <a:fld id="{8B191894-5CFD-4F56-8DF8-60BE6F6DF967}" type="slidenum">
              <a:rPr lang="en-GB" smtClean="0"/>
              <a:t>‹#›</a:t>
            </a:fld>
            <a:endParaRPr lang="en-GB"/>
          </a:p>
        </p:txBody>
      </p:sp>
    </p:spTree>
    <p:extLst>
      <p:ext uri="{BB962C8B-B14F-4D97-AF65-F5344CB8AC3E}">
        <p14:creationId xmlns:p14="http://schemas.microsoft.com/office/powerpoint/2010/main" val="2669974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1A1271-20CD-D881-1B7B-E1A0B320DF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AF9B47-82C6-1836-A3CE-D1183AA19A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6A9D32-FF43-1CE4-B03A-CA35BA84BC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DFE07B-3CBD-4A4A-BF6A-C11BE9D0B5EA}" type="datetime1">
              <a:rPr lang="en-GB" smtClean="0"/>
              <a:t>09/03/2025</a:t>
            </a:fld>
            <a:endParaRPr lang="en-GB"/>
          </a:p>
        </p:txBody>
      </p:sp>
      <p:sp>
        <p:nvSpPr>
          <p:cNvPr id="5" name="Footer Placeholder 4">
            <a:extLst>
              <a:ext uri="{FF2B5EF4-FFF2-40B4-BE49-F238E27FC236}">
                <a16:creationId xmlns:a16="http://schemas.microsoft.com/office/drawing/2014/main" id="{CF643FC6-B020-6EBD-01E6-A169ED6ECC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433ACC24-49BA-CF61-C19F-2815D10B2D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B191894-5CFD-4F56-8DF8-60BE6F6DF967}" type="slidenum">
              <a:rPr lang="en-GB" smtClean="0"/>
              <a:t>‹#›</a:t>
            </a:fld>
            <a:endParaRPr lang="en-GB"/>
          </a:p>
        </p:txBody>
      </p:sp>
    </p:spTree>
    <p:extLst>
      <p:ext uri="{BB962C8B-B14F-4D97-AF65-F5344CB8AC3E}">
        <p14:creationId xmlns:p14="http://schemas.microsoft.com/office/powerpoint/2010/main" val="1314017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1AC330-0C14-D944-90AB-D86AE47B9E4A}" type="datetime1">
              <a:rPr lang="en-GB" smtClean="0"/>
              <a:t>09/03/2025</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4037660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18D573-817E-D8A9-8444-F47D1BCDB2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CBB904-D8EA-107F-4027-90F092208A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6FC44E-A3A3-CD7E-950F-68ABB55C8A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FDE1C-1EFD-8E4B-8EA8-815C844E89FF}" type="datetime1">
              <a:rPr lang="en-GB" smtClean="0"/>
              <a:t>09/03/2025</a:t>
            </a:fld>
            <a:endParaRPr lang="en-GB"/>
          </a:p>
        </p:txBody>
      </p:sp>
      <p:sp>
        <p:nvSpPr>
          <p:cNvPr id="5" name="Footer Placeholder 4">
            <a:extLst>
              <a:ext uri="{FF2B5EF4-FFF2-40B4-BE49-F238E27FC236}">
                <a16:creationId xmlns:a16="http://schemas.microsoft.com/office/drawing/2014/main" id="{5EDEA3E9-C067-458C-EB48-92B4FF111D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1446F41-BDF8-7B58-27F4-E46EF688C8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12616-21D3-4CB7-B69C-950D55F63BB8}" type="slidenum">
              <a:rPr lang="en-GB" smtClean="0"/>
              <a:t>‹#›</a:t>
            </a:fld>
            <a:endParaRPr lang="en-GB"/>
          </a:p>
        </p:txBody>
      </p:sp>
    </p:spTree>
    <p:extLst>
      <p:ext uri="{BB962C8B-B14F-4D97-AF65-F5344CB8AC3E}">
        <p14:creationId xmlns:p14="http://schemas.microsoft.com/office/powerpoint/2010/main" val="237500123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344B98-55FF-889B-D22D-15D11E630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1CB52BE-E7E6-C7BF-CF82-50513849EE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FB7845-79E6-BB0E-FC60-5B1F550355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ED9D454-839E-2F44-9AA3-AA1DE02EA311}" type="datetime1">
              <a:rPr lang="en-GB" smtClean="0"/>
              <a:t>09/03/2025</a:t>
            </a:fld>
            <a:endParaRPr lang="en-GB"/>
          </a:p>
        </p:txBody>
      </p:sp>
      <p:sp>
        <p:nvSpPr>
          <p:cNvPr id="5" name="Footer Placeholder 4">
            <a:extLst>
              <a:ext uri="{FF2B5EF4-FFF2-40B4-BE49-F238E27FC236}">
                <a16:creationId xmlns:a16="http://schemas.microsoft.com/office/drawing/2014/main" id="{CAFA7EEB-D52A-7FDA-B342-65EDF277F2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03DDDCB4-F36F-7F45-F894-28EA50323E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E01EFA4-B4CE-459C-B202-7E2D20DABBE1}" type="slidenum">
              <a:rPr lang="en-GB" smtClean="0"/>
              <a:t>‹#›</a:t>
            </a:fld>
            <a:endParaRPr lang="en-GB"/>
          </a:p>
        </p:txBody>
      </p:sp>
    </p:spTree>
    <p:extLst>
      <p:ext uri="{BB962C8B-B14F-4D97-AF65-F5344CB8AC3E}">
        <p14:creationId xmlns:p14="http://schemas.microsoft.com/office/powerpoint/2010/main" val="158185481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291343-B0C4-9AAA-6A7D-565A57EE5B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DA450F-31FC-058F-8CEF-B743D3508B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228B86-DA73-4F2D-0099-35DBE23C7E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F5FDB9-5858-5842-8847-D927BC0730C7}" type="datetime1">
              <a:rPr lang="en-GB" smtClean="0"/>
              <a:t>09/03/2025</a:t>
            </a:fld>
            <a:endParaRPr lang="en-GB"/>
          </a:p>
        </p:txBody>
      </p:sp>
      <p:sp>
        <p:nvSpPr>
          <p:cNvPr id="5" name="Footer Placeholder 4">
            <a:extLst>
              <a:ext uri="{FF2B5EF4-FFF2-40B4-BE49-F238E27FC236}">
                <a16:creationId xmlns:a16="http://schemas.microsoft.com/office/drawing/2014/main" id="{5A176E79-F333-9025-4DC9-F4026E8B74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6A713E1-75E0-2DDF-C545-A8403121AC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F82118-1A2A-4080-977E-EEF13AC804ED}" type="slidenum">
              <a:rPr lang="en-GB" smtClean="0"/>
              <a:t>‹#›</a:t>
            </a:fld>
            <a:endParaRPr lang="en-GB"/>
          </a:p>
        </p:txBody>
      </p:sp>
    </p:spTree>
    <p:extLst>
      <p:ext uri="{BB962C8B-B14F-4D97-AF65-F5344CB8AC3E}">
        <p14:creationId xmlns:p14="http://schemas.microsoft.com/office/powerpoint/2010/main" val="213420624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partnershipprojectsuk.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8.xml"/><Relationship Id="rId4" Type="http://schemas.openxmlformats.org/officeDocument/2006/relationships/hyperlink" Target="https://www.partnershipprojectsuk.com/" TargetMode="Externa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partnershipprojectsuk.com/" TargetMode="External"/><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3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hyperlink" Target="https://www.partnershipprojectsuk.com/" TargetMode="External"/><Relationship Id="rId2" Type="http://schemas.openxmlformats.org/officeDocument/2006/relationships/image" Target="../media/image1.png"/><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hyperlink" Target="https://www.partnershipprojectsuk.com/" TargetMode="External"/><Relationship Id="rId2" Type="http://schemas.openxmlformats.org/officeDocument/2006/relationships/image" Target="../media/image1.pn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hyperlink" Target="https://www.partnershipprojectsuk.com/" TargetMode="External"/><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8.xml"/><Relationship Id="rId5" Type="http://schemas.openxmlformats.org/officeDocument/2006/relationships/image" Target="../media/image3.png"/><Relationship Id="rId4" Type="http://schemas.openxmlformats.org/officeDocument/2006/relationships/hyperlink" Target="https://www.partnershipprojectsuk.com/" TargetMode="Externa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11.xml"/><Relationship Id="rId1" Type="http://schemas.openxmlformats.org/officeDocument/2006/relationships/slideLayout" Target="../slideLayouts/slideLayout38.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4.png"/><Relationship Id="rId4" Type="http://schemas.openxmlformats.org/officeDocument/2006/relationships/hyperlink" Target="https://www.partnershipprojectsuk.com/" TargetMode="External"/><Relationship Id="rId9" Type="http://schemas.microsoft.com/office/2007/relationships/diagramDrawing" Target="../diagrams/drawing2.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png"/><Relationship Id="rId7" Type="http://schemas.openxmlformats.org/officeDocument/2006/relationships/diagramQuickStyle" Target="../diagrams/quickStyle3.xml"/><Relationship Id="rId2" Type="http://schemas.openxmlformats.org/officeDocument/2006/relationships/notesSlide" Target="../notesSlides/notesSlide12.xml"/><Relationship Id="rId1" Type="http://schemas.openxmlformats.org/officeDocument/2006/relationships/slideLayout" Target="../slideLayouts/slideLayout38.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5.png"/><Relationship Id="rId4" Type="http://schemas.openxmlformats.org/officeDocument/2006/relationships/hyperlink" Target="https://www.partnershipprojectsuk.com/" TargetMode="External"/><Relationship Id="rId9" Type="http://schemas.microsoft.com/office/2007/relationships/diagramDrawing" Target="../diagrams/drawing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9.xml"/><Relationship Id="rId5" Type="http://schemas.openxmlformats.org/officeDocument/2006/relationships/image" Target="../media/image6.png"/><Relationship Id="rId4" Type="http://schemas.openxmlformats.org/officeDocument/2006/relationships/hyperlink" Target="https://www.partnershipprojectsuk.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partnershipprojectsuk.com/" TargetMode="External"/><Relationship Id="rId2" Type="http://schemas.openxmlformats.org/officeDocument/2006/relationships/image" Target="../media/image1.png"/><Relationship Id="rId1" Type="http://schemas.openxmlformats.org/officeDocument/2006/relationships/slideLayout" Target="../slideLayouts/slideLayout38.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s://www.partnershipprojectsuk.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3.xml"/><Relationship Id="rId5" Type="http://schemas.openxmlformats.org/officeDocument/2006/relationships/image" Target="../media/image8.png"/><Relationship Id="rId4" Type="http://schemas.openxmlformats.org/officeDocument/2006/relationships/hyperlink" Target="https://www.partnershipprojectsuk.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9.xml"/><Relationship Id="rId4" Type="http://schemas.openxmlformats.org/officeDocument/2006/relationships/hyperlink" Target="https://www.partnershipprojectsuk.co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partnershipprojectsuk.com/" TargetMode="External"/><Relationship Id="rId2" Type="http://schemas.openxmlformats.org/officeDocument/2006/relationships/image" Target="../media/image1.png"/><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3" Type="http://schemas.openxmlformats.org/officeDocument/2006/relationships/hyperlink" Target="https://www.partnershipprojectsuk.com/" TargetMode="External"/><Relationship Id="rId2" Type="http://schemas.openxmlformats.org/officeDocument/2006/relationships/image" Target="../media/image1.png"/><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hyperlink" Target="https://www.partnershipprojectsuk.com/" TargetMode="External"/><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www.partnershipprojectsuk.com/" TargetMode="External"/><Relationship Id="rId2" Type="http://schemas.openxmlformats.org/officeDocument/2006/relationships/image" Target="../media/image1.png"/><Relationship Id="rId1" Type="http://schemas.openxmlformats.org/officeDocument/2006/relationships/slideLayout" Target="../slideLayouts/slideLayout38.xml"/><Relationship Id="rId5"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4.xml"/><Relationship Id="rId7" Type="http://schemas.openxmlformats.org/officeDocument/2006/relationships/image" Target="../media/image12.png"/><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hyperlink" Target="https://www.partnershipprojectsuk.com/" TargetMode="External"/><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partnershipprojectsuk.com/" TargetMode="External"/><Relationship Id="rId2" Type="http://schemas.openxmlformats.org/officeDocument/2006/relationships/image" Target="../media/image1.png"/><Relationship Id="rId1" Type="http://schemas.openxmlformats.org/officeDocument/2006/relationships/slideLayout" Target="../slideLayouts/slideLayout3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s://www.partnershipprojectsuk.com/" TargetMode="External"/></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png"/><Relationship Id="rId7" Type="http://schemas.openxmlformats.org/officeDocument/2006/relationships/diagramQuickStyle" Target="../diagrams/quickStyle5.xml"/><Relationship Id="rId2" Type="http://schemas.openxmlformats.org/officeDocument/2006/relationships/notesSlide" Target="../notesSlides/notesSlide17.xml"/><Relationship Id="rId1" Type="http://schemas.openxmlformats.org/officeDocument/2006/relationships/slideLayout" Target="../slideLayouts/slideLayout39.xml"/><Relationship Id="rId6" Type="http://schemas.openxmlformats.org/officeDocument/2006/relationships/diagramLayout" Target="../diagrams/layout5.xml"/><Relationship Id="rId11" Type="http://schemas.openxmlformats.org/officeDocument/2006/relationships/image" Target="../media/image17.png"/><Relationship Id="rId5" Type="http://schemas.openxmlformats.org/officeDocument/2006/relationships/diagramData" Target="../diagrams/data5.xml"/><Relationship Id="rId10" Type="http://schemas.openxmlformats.org/officeDocument/2006/relationships/image" Target="../media/image16.png"/><Relationship Id="rId4" Type="http://schemas.openxmlformats.org/officeDocument/2006/relationships/hyperlink" Target="https://www.partnershipprojectsuk.com/" TargetMode="External"/><Relationship Id="rId9" Type="http://schemas.microsoft.com/office/2007/relationships/diagramDrawing" Target="../diagrams/drawing5.xml"/></Relationships>
</file>

<file path=ppt/slides/_rels/slide31.xml.rels><?xml version="1.0" encoding="UTF-8" standalone="yes"?>
<Relationships xmlns="http://schemas.openxmlformats.org/package/2006/relationships"><Relationship Id="rId3" Type="http://schemas.openxmlformats.org/officeDocument/2006/relationships/hyperlink" Target="https://www.partnershipprojectsuk.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partnershipprojectsuk.com/" TargetMode="External"/><Relationship Id="rId2" Type="http://schemas.openxmlformats.org/officeDocument/2006/relationships/image" Target="../media/image1.png"/><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3" Type="http://schemas.openxmlformats.org/officeDocument/2006/relationships/hyperlink" Target="https://www.partnershipprojectsuk.com/" TargetMode="External"/><Relationship Id="rId2" Type="http://schemas.openxmlformats.org/officeDocument/2006/relationships/image" Target="../media/image1.png"/><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3" Type="http://schemas.openxmlformats.org/officeDocument/2006/relationships/hyperlink" Target="https://www.partnershipprojectsuk.com/" TargetMode="External"/><Relationship Id="rId2" Type="http://schemas.openxmlformats.org/officeDocument/2006/relationships/image" Target="../media/image1.png"/><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3" Type="http://schemas.openxmlformats.org/officeDocument/2006/relationships/hyperlink" Target="https://www.partnershipprojectsuk.com/" TargetMode="External"/><Relationship Id="rId2" Type="http://schemas.openxmlformats.org/officeDocument/2006/relationships/image" Target="../media/image1.png"/><Relationship Id="rId1" Type="http://schemas.openxmlformats.org/officeDocument/2006/relationships/slideLayout" Target="../slideLayouts/slideLayout39.xml"/><Relationship Id="rId4" Type="http://schemas.openxmlformats.org/officeDocument/2006/relationships/image" Target="../media/image18.jpeg"/></Relationships>
</file>

<file path=ppt/slides/_rels/slide36.xml.rels><?xml version="1.0" encoding="UTF-8" standalone="yes"?>
<Relationships xmlns="http://schemas.openxmlformats.org/package/2006/relationships"><Relationship Id="rId3" Type="http://schemas.openxmlformats.org/officeDocument/2006/relationships/hyperlink" Target="https://www.partnershipprojectsuk.com/" TargetMode="External"/><Relationship Id="rId2" Type="http://schemas.openxmlformats.org/officeDocument/2006/relationships/image" Target="../media/image1.png"/><Relationship Id="rId1" Type="http://schemas.openxmlformats.org/officeDocument/2006/relationships/slideLayout" Target="../slideLayouts/slideLayout39.xml"/><Relationship Id="rId4" Type="http://schemas.openxmlformats.org/officeDocument/2006/relationships/image" Target="../media/image19.jpeg"/></Relationships>
</file>

<file path=ppt/slides/_rels/slide3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hyperlink" Target="https://www.partnershipprojectsuk.com/" TargetMode="External"/><Relationship Id="rId7" Type="http://schemas.openxmlformats.org/officeDocument/2006/relationships/diagramColors" Target="../diagrams/colors6.xml"/><Relationship Id="rId2" Type="http://schemas.openxmlformats.org/officeDocument/2006/relationships/image" Target="../media/image1.png"/><Relationship Id="rId1" Type="http://schemas.openxmlformats.org/officeDocument/2006/relationships/slideLayout" Target="../slideLayouts/slideLayout38.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hyperlink" Target="https://www.partnershipprojectsuk.com/"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partnershipprojectsuk.com/" TargetMode="External"/><Relationship Id="rId2" Type="http://schemas.openxmlformats.org/officeDocument/2006/relationships/image" Target="../media/image1.pn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hyperlink" Target="https://www.partnershipprojectsuk.com/" TargetMode="External"/><Relationship Id="rId2" Type="http://schemas.openxmlformats.org/officeDocument/2006/relationships/image" Target="../media/image1.pn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hyperlink" Target="https://www.partnershipprojectsuk.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hyperlink" Target="https://www.partnershipprojectsuk.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3.xml"/><Relationship Id="rId4" Type="http://schemas.openxmlformats.org/officeDocument/2006/relationships/hyperlink" Target="https://www.partnershipprojectsuk.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8.xml"/><Relationship Id="rId4" Type="http://schemas.openxmlformats.org/officeDocument/2006/relationships/hyperlink" Target="https://www.partnershipprojectsuk.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partnershipprojectsuk.com/" TargetMode="External"/><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DEA5D-4E91-782C-3A06-E8EC668A5625}"/>
            </a:ext>
          </a:extLst>
        </p:cNvPr>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91F5CAF7-E63B-90C3-13A9-C3F58C15563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hlinkClick r:id="rId4"/>
            <a:extLst>
              <a:ext uri="{FF2B5EF4-FFF2-40B4-BE49-F238E27FC236}">
                <a16:creationId xmlns:a16="http://schemas.microsoft.com/office/drawing/2014/main" id="{1FBD9980-136E-981C-F541-0FDBBE46E831}"/>
              </a:ext>
            </a:extLst>
          </p:cNvPr>
          <p:cNvSpPr txBox="1"/>
          <p:nvPr/>
        </p:nvSpPr>
        <p:spPr>
          <a:xfrm>
            <a:off x="8117632" y="6091074"/>
            <a:ext cx="37462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rPr>
              <a:t>          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C3BFF1CB-17F7-FF01-42E9-42325FAFCCC2}"/>
              </a:ext>
            </a:extLst>
          </p:cNvPr>
          <p:cNvSpPr>
            <a:spLocks noGrp="1"/>
          </p:cNvSpPr>
          <p:nvPr>
            <p:ph type="ctrTitle"/>
          </p:nvPr>
        </p:nvSpPr>
        <p:spPr/>
        <p:txBody>
          <a:bodyPr>
            <a:normAutofit fontScale="90000"/>
          </a:bodyPr>
          <a:lstStyle/>
          <a:p>
            <a:r>
              <a:rPr lang="en-US" dirty="0"/>
              <a:t>Nonviolent Resistance (NVR) and New Authority (NA) in schools</a:t>
            </a:r>
          </a:p>
        </p:txBody>
      </p:sp>
      <p:sp>
        <p:nvSpPr>
          <p:cNvPr id="3" name="Subtitle 2">
            <a:extLst>
              <a:ext uri="{FF2B5EF4-FFF2-40B4-BE49-F238E27FC236}">
                <a16:creationId xmlns:a16="http://schemas.microsoft.com/office/drawing/2014/main" id="{DCBFC619-0032-EEFD-0E2A-66C7C79F03AB}"/>
              </a:ext>
            </a:extLst>
          </p:cNvPr>
          <p:cNvSpPr>
            <a:spLocks noGrp="1"/>
          </p:cNvSpPr>
          <p:nvPr>
            <p:ph type="subTitle" idx="1"/>
          </p:nvPr>
        </p:nvSpPr>
        <p:spPr/>
        <p:txBody>
          <a:bodyPr/>
          <a:lstStyle/>
          <a:p>
            <a:r>
              <a:rPr lang="en-US" dirty="0"/>
              <a:t>Dr Tony Meehan </a:t>
            </a:r>
          </a:p>
          <a:p>
            <a:r>
              <a:rPr lang="en-US" dirty="0"/>
              <a:t>NVR Practitioner</a:t>
            </a:r>
          </a:p>
          <a:p>
            <a:r>
              <a:rPr lang="en-US" dirty="0" err="1"/>
              <a:t>PartnershipProjects</a:t>
            </a:r>
            <a:endParaRPr lang="en-US" dirty="0"/>
          </a:p>
        </p:txBody>
      </p:sp>
      <p:sp>
        <p:nvSpPr>
          <p:cNvPr id="6" name="Slide Number Placeholder 5">
            <a:extLst>
              <a:ext uri="{FF2B5EF4-FFF2-40B4-BE49-F238E27FC236}">
                <a16:creationId xmlns:a16="http://schemas.microsoft.com/office/drawing/2014/main" id="{3C66FDBA-B768-B2EF-D697-64FB7AADCCCD}"/>
              </a:ext>
            </a:extLst>
          </p:cNvPr>
          <p:cNvSpPr>
            <a:spLocks noGrp="1"/>
          </p:cNvSpPr>
          <p:nvPr>
            <p:ph type="sldNum" sz="quarter" idx="12"/>
          </p:nvPr>
        </p:nvSpPr>
        <p:spPr/>
        <p:txBody>
          <a:bodyPr/>
          <a:lstStyle/>
          <a:p>
            <a:fld id="{8B191894-5CFD-4F56-8DF8-60BE6F6DF967}" type="slidenum">
              <a:rPr lang="en-GB" smtClean="0"/>
              <a:t>1</a:t>
            </a:fld>
            <a:endParaRPr lang="en-GB"/>
          </a:p>
        </p:txBody>
      </p:sp>
    </p:spTree>
    <p:extLst>
      <p:ext uri="{BB962C8B-B14F-4D97-AF65-F5344CB8AC3E}">
        <p14:creationId xmlns:p14="http://schemas.microsoft.com/office/powerpoint/2010/main" val="1682470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6855A94D-6CFA-B2E4-F933-801BC1437BB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hlinkClick r:id="rId4"/>
            <a:extLst>
              <a:ext uri="{FF2B5EF4-FFF2-40B4-BE49-F238E27FC236}">
                <a16:creationId xmlns:a16="http://schemas.microsoft.com/office/drawing/2014/main" id="{88956532-CF35-CD29-290E-20666182D0EB}"/>
              </a:ext>
            </a:extLst>
          </p:cNvPr>
          <p:cNvSpPr txBox="1"/>
          <p:nvPr/>
        </p:nvSpPr>
        <p:spPr>
          <a:xfrm>
            <a:off x="8117632" y="6091074"/>
            <a:ext cx="37462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56AAB97-32BA-05EF-DF55-BFBC2411ADCF}"/>
              </a:ext>
            </a:extLst>
          </p:cNvPr>
          <p:cNvSpPr>
            <a:spLocks noGrp="1"/>
          </p:cNvSpPr>
          <p:nvPr>
            <p:ph type="title"/>
          </p:nvPr>
        </p:nvSpPr>
        <p:spPr>
          <a:xfrm>
            <a:off x="593271" y="-73833"/>
            <a:ext cx="10515600" cy="1325563"/>
          </a:xfrm>
        </p:spPr>
        <p:txBody>
          <a:bodyPr>
            <a:normAutofit/>
          </a:bodyPr>
          <a:lstStyle/>
          <a:p>
            <a:r>
              <a:rPr lang="en-GB" sz="3600" b="1" dirty="0">
                <a:latin typeface="Montserrat" pitchFamily="2" charset="0"/>
              </a:rPr>
              <a:t>Core principles of NVR</a:t>
            </a:r>
          </a:p>
        </p:txBody>
      </p:sp>
      <p:sp>
        <p:nvSpPr>
          <p:cNvPr id="3" name="Content Placeholder 2">
            <a:extLst>
              <a:ext uri="{FF2B5EF4-FFF2-40B4-BE49-F238E27FC236}">
                <a16:creationId xmlns:a16="http://schemas.microsoft.com/office/drawing/2014/main" id="{BB9604DD-95F7-0C3E-6D16-E768743672BB}"/>
              </a:ext>
            </a:extLst>
          </p:cNvPr>
          <p:cNvSpPr>
            <a:spLocks noGrp="1"/>
          </p:cNvSpPr>
          <p:nvPr>
            <p:ph idx="1"/>
          </p:nvPr>
        </p:nvSpPr>
        <p:spPr>
          <a:xfrm>
            <a:off x="669471" y="1247830"/>
            <a:ext cx="10853057" cy="4722649"/>
          </a:xfrm>
        </p:spPr>
        <p:txBody>
          <a:bodyPr>
            <a:normAutofit fontScale="62500" lnSpcReduction="20000"/>
          </a:bodyPr>
          <a:lstStyle/>
          <a:p>
            <a:pPr lvl="0">
              <a:lnSpc>
                <a:spcPct val="107000"/>
              </a:lnSpc>
              <a:spcAft>
                <a:spcPts val="800"/>
              </a:spcAft>
            </a:pPr>
            <a:r>
              <a:rPr lang="en-GB" sz="2800" dirty="0">
                <a:solidFill>
                  <a:schemeClr val="tx2">
                    <a:lumMod val="75000"/>
                    <a:lumOff val="25000"/>
                  </a:schemeClr>
                </a:solidFill>
                <a:effectLst/>
                <a:latin typeface="Montserrat" pitchFamily="2" charset="0"/>
                <a:ea typeface="Calibri" panose="020F0502020204030204" pitchFamily="34" charset="0"/>
                <a:cs typeface="Times New Roman" panose="02020603050405020304" pitchFamily="18" charset="0"/>
              </a:rPr>
              <a:t>Learn to resist Non-Violently; Understand our own responses to the ideas of violence, </a:t>
            </a:r>
            <a:r>
              <a:rPr lang="en-GB" sz="2800" dirty="0">
                <a:solidFill>
                  <a:schemeClr val="tx2">
                    <a:lumMod val="75000"/>
                    <a:lumOff val="25000"/>
                  </a:schemeClr>
                </a:solidFill>
                <a:latin typeface="Montserrat" pitchFamily="2" charset="0"/>
                <a:ea typeface="Calibri" panose="020F0502020204030204" pitchFamily="34" charset="0"/>
                <a:cs typeface="Times New Roman" panose="02020603050405020304" pitchFamily="18" charset="0"/>
              </a:rPr>
              <a:t>N</a:t>
            </a:r>
            <a:r>
              <a:rPr lang="en-GB" sz="2800" dirty="0">
                <a:solidFill>
                  <a:schemeClr val="tx2">
                    <a:lumMod val="75000"/>
                    <a:lumOff val="25000"/>
                  </a:schemeClr>
                </a:solidFill>
                <a:effectLst/>
                <a:latin typeface="Montserrat" pitchFamily="2" charset="0"/>
                <a:ea typeface="Calibri" panose="020F0502020204030204" pitchFamily="34" charset="0"/>
                <a:cs typeface="Times New Roman" panose="02020603050405020304" pitchFamily="18" charset="0"/>
              </a:rPr>
              <a:t>on-violence, authority and resistance in the context of social differences. </a:t>
            </a:r>
          </a:p>
          <a:p>
            <a:pPr lvl="0">
              <a:lnSpc>
                <a:spcPct val="107000"/>
              </a:lnSpc>
              <a:spcAft>
                <a:spcPts val="800"/>
              </a:spcAft>
            </a:pPr>
            <a:r>
              <a:rPr lang="en-GB" sz="2800" dirty="0">
                <a:solidFill>
                  <a:schemeClr val="tx2">
                    <a:lumMod val="75000"/>
                    <a:lumOff val="25000"/>
                  </a:schemeClr>
                </a:solidFill>
                <a:effectLst/>
                <a:latin typeface="Montserrat" pitchFamily="2" charset="0"/>
                <a:ea typeface="Calibri" panose="020F0502020204030204" pitchFamily="34" charset="0"/>
                <a:cs typeface="Times New Roman" panose="02020603050405020304" pitchFamily="18" charset="0"/>
              </a:rPr>
              <a:t>Think about escalation patterns and the logic of control; exploring ways to De-escalate including non-verbal communication and prioritising behaviours</a:t>
            </a:r>
          </a:p>
          <a:p>
            <a:pPr lvl="0">
              <a:lnSpc>
                <a:spcPct val="107000"/>
              </a:lnSpc>
              <a:spcAft>
                <a:spcPts val="800"/>
              </a:spcAft>
            </a:pPr>
            <a:r>
              <a:rPr lang="en-GB" sz="2800" dirty="0">
                <a:solidFill>
                  <a:schemeClr val="tx2">
                    <a:lumMod val="75000"/>
                    <a:lumOff val="25000"/>
                  </a:schemeClr>
                </a:solidFill>
                <a:effectLst/>
                <a:latin typeface="Montserrat" pitchFamily="2" charset="0"/>
                <a:ea typeface="Calibri" panose="020F0502020204030204" pitchFamily="34" charset="0"/>
                <a:cs typeface="Times New Roman" panose="02020603050405020304" pitchFamily="18" charset="0"/>
              </a:rPr>
              <a:t>Raise adult presence; the idea of not giving in and not giving up, creating a sense of belonging and safety for the young person within their environment </a:t>
            </a:r>
          </a:p>
          <a:p>
            <a:pPr lvl="0">
              <a:lnSpc>
                <a:spcPct val="107000"/>
              </a:lnSpc>
              <a:spcAft>
                <a:spcPts val="800"/>
              </a:spcAft>
            </a:pPr>
            <a:r>
              <a:rPr lang="en-GB" sz="2800" dirty="0">
                <a:solidFill>
                  <a:schemeClr val="tx2">
                    <a:lumMod val="75000"/>
                    <a:lumOff val="25000"/>
                  </a:schemeClr>
                </a:solidFill>
                <a:effectLst/>
                <a:latin typeface="Montserrat" pitchFamily="2" charset="0"/>
                <a:ea typeface="Calibri" panose="020F0502020204030204" pitchFamily="34" charset="0"/>
                <a:cs typeface="Times New Roman" panose="02020603050405020304" pitchFamily="18" charset="0"/>
              </a:rPr>
              <a:t>Resisting harm and carrying out peaceful protest in response to significant incidents of harmful and destructive behaviour</a:t>
            </a:r>
          </a:p>
          <a:p>
            <a:pPr lvl="0">
              <a:lnSpc>
                <a:spcPct val="107000"/>
              </a:lnSpc>
              <a:spcAft>
                <a:spcPts val="800"/>
              </a:spcAft>
            </a:pPr>
            <a:r>
              <a:rPr lang="en-GB" sz="2800" dirty="0">
                <a:solidFill>
                  <a:schemeClr val="tx2">
                    <a:lumMod val="75000"/>
                    <a:lumOff val="25000"/>
                  </a:schemeClr>
                </a:solidFill>
                <a:effectLst/>
                <a:latin typeface="Montserrat" pitchFamily="2" charset="0"/>
                <a:ea typeface="Calibri" panose="020F0502020204030204" pitchFamily="34" charset="0"/>
              </a:rPr>
              <a:t>Build a caring community around each individual young person and their family; developing a support network of other adults who show care and support the parents / caregivers as they embed the approach</a:t>
            </a:r>
          </a:p>
          <a:p>
            <a:pPr lvl="0">
              <a:lnSpc>
                <a:spcPct val="107000"/>
              </a:lnSpc>
              <a:spcAft>
                <a:spcPts val="800"/>
              </a:spcAft>
            </a:pPr>
            <a:r>
              <a:rPr lang="en-GB" sz="2800" dirty="0">
                <a:solidFill>
                  <a:schemeClr val="tx2">
                    <a:lumMod val="75000"/>
                    <a:lumOff val="25000"/>
                  </a:schemeClr>
                </a:solidFill>
                <a:effectLst/>
                <a:latin typeface="Montserrat" pitchFamily="2" charset="0"/>
                <a:ea typeface="Calibri" panose="020F0502020204030204" pitchFamily="34" charset="0"/>
                <a:cs typeface="Times New Roman" panose="02020603050405020304" pitchFamily="18" charset="0"/>
              </a:rPr>
              <a:t>Reconcile and repair relationships with young people; developing reconciliation gestures and ways of making amends</a:t>
            </a:r>
          </a:p>
          <a:p>
            <a:pPr marL="0" indent="0">
              <a:buNone/>
            </a:pPr>
            <a:endParaRPr lang="en-GB" dirty="0">
              <a:latin typeface="Montserrat" pitchFamily="2" charset="0"/>
            </a:endParaRPr>
          </a:p>
        </p:txBody>
      </p:sp>
      <p:sp>
        <p:nvSpPr>
          <p:cNvPr id="6" name="Slide Number Placeholder 5">
            <a:extLst>
              <a:ext uri="{FF2B5EF4-FFF2-40B4-BE49-F238E27FC236}">
                <a16:creationId xmlns:a16="http://schemas.microsoft.com/office/drawing/2014/main" id="{B014DB65-93BB-207B-CEEF-8F947B39DBFA}"/>
              </a:ext>
            </a:extLst>
          </p:cNvPr>
          <p:cNvSpPr>
            <a:spLocks noGrp="1"/>
          </p:cNvSpPr>
          <p:nvPr>
            <p:ph type="sldNum" sz="quarter" idx="12"/>
          </p:nvPr>
        </p:nvSpPr>
        <p:spPr/>
        <p:txBody>
          <a:bodyPr/>
          <a:lstStyle/>
          <a:p>
            <a:fld id="{D3112616-21D3-4CB7-B69C-950D55F63BB8}" type="slidenum">
              <a:rPr lang="en-GB" smtClean="0"/>
              <a:t>10</a:t>
            </a:fld>
            <a:endParaRPr lang="en-GB"/>
          </a:p>
        </p:txBody>
      </p:sp>
    </p:spTree>
    <p:extLst>
      <p:ext uri="{BB962C8B-B14F-4D97-AF65-F5344CB8AC3E}">
        <p14:creationId xmlns:p14="http://schemas.microsoft.com/office/powerpoint/2010/main" val="272172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6855A94D-6CFA-B2E4-F933-801BC1437BB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F565DF9D-C1EF-4799-884D-9A89DFDC8AC8}"/>
              </a:ext>
            </a:extLst>
          </p:cNvPr>
          <p:cNvSpPr txBox="1"/>
          <p:nvPr/>
        </p:nvSpPr>
        <p:spPr>
          <a:xfrm>
            <a:off x="102421" y="0"/>
            <a:ext cx="9124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Montserrat" pitchFamily="2" charset="0"/>
                <a:ea typeface="+mn-ea"/>
                <a:cs typeface="+mn-cs"/>
              </a:rPr>
              <a:t>E</a:t>
            </a:r>
            <a:r>
              <a:rPr kumimoji="0" lang="en-GB" sz="3600" b="1" i="0" u="none" strike="noStrike" kern="1200" cap="none" spc="0" normalizeH="0" baseline="0" noProof="0" dirty="0" err="1">
                <a:ln>
                  <a:noFill/>
                </a:ln>
                <a:solidFill>
                  <a:srgbClr val="000000"/>
                </a:solidFill>
                <a:effectLst/>
                <a:uLnTx/>
                <a:uFillTx/>
                <a:latin typeface="Montserrat" pitchFamily="2" charset="0"/>
                <a:ea typeface="+mn-ea"/>
                <a:cs typeface="+mn-cs"/>
              </a:rPr>
              <a:t>lements</a:t>
            </a:r>
            <a:r>
              <a:rPr kumimoji="0" lang="en-GB" sz="3600" b="1" i="0" u="none" strike="noStrike" kern="1200" cap="none" spc="0" normalizeH="0" baseline="0" noProof="0" dirty="0">
                <a:ln>
                  <a:noFill/>
                </a:ln>
                <a:solidFill>
                  <a:srgbClr val="000000"/>
                </a:solidFill>
                <a:effectLst/>
                <a:uLnTx/>
                <a:uFillTx/>
                <a:latin typeface="Montserrat" pitchFamily="2" charset="0"/>
                <a:ea typeface="+mn-ea"/>
                <a:cs typeface="+mn-cs"/>
              </a:rPr>
              <a:t> of the Approach</a:t>
            </a:r>
            <a:endParaRPr kumimoji="0" lang="en-GB" sz="3600" b="0" i="0" u="none" strike="noStrike" kern="1200" cap="none" spc="0" normalizeH="0" baseline="0" noProof="0" dirty="0">
              <a:ln>
                <a:noFill/>
              </a:ln>
              <a:solidFill>
                <a:prstClr val="black"/>
              </a:solidFill>
              <a:effectLst/>
              <a:uLnTx/>
              <a:uFillTx/>
              <a:latin typeface="Montserrat" pitchFamily="2" charset="0"/>
              <a:ea typeface="+mn-ea"/>
              <a:cs typeface="+mn-cs"/>
            </a:endParaRPr>
          </a:p>
        </p:txBody>
      </p:sp>
      <p:sp>
        <p:nvSpPr>
          <p:cNvPr id="3" name="TextBox 2">
            <a:extLst>
              <a:ext uri="{FF2B5EF4-FFF2-40B4-BE49-F238E27FC236}">
                <a16:creationId xmlns:a16="http://schemas.microsoft.com/office/drawing/2014/main" id="{E0247FDD-0CE8-ADC2-E2AE-53EDB8CF0AC9}"/>
              </a:ext>
            </a:extLst>
          </p:cNvPr>
          <p:cNvSpPr txBox="1"/>
          <p:nvPr/>
        </p:nvSpPr>
        <p:spPr>
          <a:xfrm>
            <a:off x="1713354" y="1014059"/>
            <a:ext cx="10746971"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EA5B3A"/>
              </a:solidFill>
              <a:effectLst/>
              <a:uLnTx/>
              <a:uFillTx/>
              <a:latin typeface="Montserrat"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extBox 3">
            <a:hlinkClick r:id="rId3"/>
            <a:extLst>
              <a:ext uri="{FF2B5EF4-FFF2-40B4-BE49-F238E27FC236}">
                <a16:creationId xmlns:a16="http://schemas.microsoft.com/office/drawing/2014/main" id="{88956532-CF35-CD29-290E-20666182D0EB}"/>
              </a:ext>
            </a:extLst>
          </p:cNvPr>
          <p:cNvSpPr txBox="1"/>
          <p:nvPr/>
        </p:nvSpPr>
        <p:spPr>
          <a:xfrm>
            <a:off x="8117632" y="6091074"/>
            <a:ext cx="37462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rPr>
              <a:t>          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aphicFrame>
        <p:nvGraphicFramePr>
          <p:cNvPr id="6" name="Diagram 5">
            <a:extLst>
              <a:ext uri="{FF2B5EF4-FFF2-40B4-BE49-F238E27FC236}">
                <a16:creationId xmlns:a16="http://schemas.microsoft.com/office/drawing/2014/main" id="{91574451-99ED-8249-1759-99E421D78693}"/>
              </a:ext>
            </a:extLst>
          </p:cNvPr>
          <p:cNvGraphicFramePr/>
          <p:nvPr/>
        </p:nvGraphicFramePr>
        <p:xfrm>
          <a:off x="1925318" y="744191"/>
          <a:ext cx="8341363" cy="56700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Slide Number Placeholder 6">
            <a:extLst>
              <a:ext uri="{FF2B5EF4-FFF2-40B4-BE49-F238E27FC236}">
                <a16:creationId xmlns:a16="http://schemas.microsoft.com/office/drawing/2014/main" id="{53424F15-DF59-AF54-C550-196BA4489C21}"/>
              </a:ext>
            </a:extLst>
          </p:cNvPr>
          <p:cNvSpPr>
            <a:spLocks noGrp="1"/>
          </p:cNvSpPr>
          <p:nvPr>
            <p:ph type="sldNum" sz="quarter" idx="12"/>
          </p:nvPr>
        </p:nvSpPr>
        <p:spPr/>
        <p:txBody>
          <a:bodyPr/>
          <a:lstStyle/>
          <a:p>
            <a:fld id="{BE01EFA4-B4CE-459C-B202-7E2D20DABBE1}" type="slidenum">
              <a:rPr lang="en-GB" smtClean="0"/>
              <a:t>11</a:t>
            </a:fld>
            <a:endParaRPr lang="en-GB"/>
          </a:p>
        </p:txBody>
      </p:sp>
    </p:spTree>
    <p:extLst>
      <p:ext uri="{BB962C8B-B14F-4D97-AF65-F5344CB8AC3E}">
        <p14:creationId xmlns:p14="http://schemas.microsoft.com/office/powerpoint/2010/main" val="1371376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356CC-F20C-4A9C-5AF0-57C6B6892AB7}"/>
            </a:ext>
          </a:extLst>
        </p:cNvPr>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6E8F2EFF-7CE8-9B70-FF24-4BE585114EA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hlinkClick r:id="rId3"/>
            <a:extLst>
              <a:ext uri="{FF2B5EF4-FFF2-40B4-BE49-F238E27FC236}">
                <a16:creationId xmlns:a16="http://schemas.microsoft.com/office/drawing/2014/main" id="{50FBA4CB-A87B-93BF-3072-EBA17ABCDE88}"/>
              </a:ext>
            </a:extLst>
          </p:cNvPr>
          <p:cNvSpPr txBox="1"/>
          <p:nvPr/>
        </p:nvSpPr>
        <p:spPr>
          <a:xfrm>
            <a:off x="8117632" y="6091074"/>
            <a:ext cx="37462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rPr>
              <a:t>          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 name="Content Placeholder 2">
            <a:extLst>
              <a:ext uri="{FF2B5EF4-FFF2-40B4-BE49-F238E27FC236}">
                <a16:creationId xmlns:a16="http://schemas.microsoft.com/office/drawing/2014/main" id="{566B4D9F-C1C7-B01C-EF0F-2CF74E566B46}"/>
              </a:ext>
            </a:extLst>
          </p:cNvPr>
          <p:cNvSpPr txBox="1">
            <a:spLocks/>
          </p:cNvSpPr>
          <p:nvPr/>
        </p:nvSpPr>
        <p:spPr>
          <a:xfrm>
            <a:off x="907026" y="1057951"/>
            <a:ext cx="10515600" cy="416052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2800" b="1" i="1" u="none" strike="noStrike" kern="1200" cap="none" spc="0" normalizeH="0" baseline="0" noProof="0" dirty="0">
              <a:ln>
                <a:noFill/>
              </a:ln>
              <a:solidFill>
                <a:srgbClr val="E72D29">
                  <a:lumMod val="75000"/>
                </a:srgbClr>
              </a:solidFill>
              <a:effectLst/>
              <a:uLnTx/>
              <a:uFillTx/>
              <a:latin typeface="Montserrat"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6600">
                  <a:solidFill>
                    <a:srgbClr val="E72D29"/>
                  </a:solidFill>
                  <a:prstDash val="solid"/>
                </a:ln>
                <a:solidFill>
                  <a:srgbClr val="FFFFFF"/>
                </a:solidFill>
                <a:effectLst>
                  <a:outerShdw dist="38100" dir="2700000" algn="tl" rotWithShape="0">
                    <a:srgbClr val="E72D29"/>
                  </a:outerShdw>
                </a:effectLst>
                <a:uLnTx/>
                <a:uFillTx/>
                <a:latin typeface="Century Gothic"/>
                <a:ea typeface="+mn-ea"/>
                <a:cs typeface="+mn-cs"/>
              </a:rPr>
              <a:t>INCLUSION</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b="1" i="1" dirty="0">
              <a:solidFill>
                <a:srgbClr val="E72D29">
                  <a:lumMod val="75000"/>
                </a:srgbClr>
              </a:solidFill>
              <a:latin typeface="Montserrat" pitchFamily="2" charset="0"/>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800" b="1" i="1" u="none" strike="noStrike" kern="1200" cap="none" spc="0" normalizeH="0" baseline="0" noProof="0" dirty="0">
                <a:ln>
                  <a:noFill/>
                </a:ln>
                <a:solidFill>
                  <a:srgbClr val="E72D29">
                    <a:lumMod val="75000"/>
                  </a:srgbClr>
                </a:solidFill>
                <a:effectLst/>
                <a:uLnTx/>
                <a:uFillTx/>
                <a:latin typeface="Montserrat" pitchFamily="2" charset="0"/>
                <a:ea typeface="+mn-ea"/>
                <a:cs typeface="+mn-cs"/>
              </a:rPr>
              <a:t>‘The child who is not embraced by the village will burn it down to feel its warmth’</a:t>
            </a:r>
          </a:p>
        </p:txBody>
      </p:sp>
      <p:sp>
        <p:nvSpPr>
          <p:cNvPr id="6" name="TextBox 5">
            <a:extLst>
              <a:ext uri="{FF2B5EF4-FFF2-40B4-BE49-F238E27FC236}">
                <a16:creationId xmlns:a16="http://schemas.microsoft.com/office/drawing/2014/main" id="{384FD568-98DB-EFF6-DA69-09EBD7BBCBA6}"/>
              </a:ext>
            </a:extLst>
          </p:cNvPr>
          <p:cNvSpPr txBox="1"/>
          <p:nvPr/>
        </p:nvSpPr>
        <p:spPr>
          <a:xfrm>
            <a:off x="3038168" y="4653240"/>
            <a:ext cx="6115664"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6600">
                  <a:solidFill>
                    <a:srgbClr val="E72D29"/>
                  </a:solidFill>
                  <a:prstDash val="solid"/>
                </a:ln>
                <a:solidFill>
                  <a:srgbClr val="FFFFFF"/>
                </a:solidFill>
                <a:effectLst>
                  <a:outerShdw dist="38100" dir="2700000" algn="tl" rotWithShape="0">
                    <a:srgbClr val="E72D29"/>
                  </a:outerShdw>
                </a:effectLst>
                <a:uLnTx/>
                <a:uFillTx/>
                <a:latin typeface="Century Gothic"/>
                <a:ea typeface="+mn-ea"/>
                <a:cs typeface="+mn-cs"/>
              </a:rPr>
              <a:t>BELONGING</a:t>
            </a:r>
          </a:p>
        </p:txBody>
      </p:sp>
      <p:sp>
        <p:nvSpPr>
          <p:cNvPr id="3" name="Slide Number Placeholder 2">
            <a:extLst>
              <a:ext uri="{FF2B5EF4-FFF2-40B4-BE49-F238E27FC236}">
                <a16:creationId xmlns:a16="http://schemas.microsoft.com/office/drawing/2014/main" id="{02EC55DA-E98F-6443-BD3B-070B31DC4354}"/>
              </a:ext>
            </a:extLst>
          </p:cNvPr>
          <p:cNvSpPr>
            <a:spLocks noGrp="1"/>
          </p:cNvSpPr>
          <p:nvPr>
            <p:ph type="sldNum" sz="quarter" idx="12"/>
          </p:nvPr>
        </p:nvSpPr>
        <p:spPr/>
        <p:txBody>
          <a:bodyPr/>
          <a:lstStyle/>
          <a:p>
            <a:fld id="{BE01EFA4-B4CE-459C-B202-7E2D20DABBE1}" type="slidenum">
              <a:rPr lang="en-GB" smtClean="0"/>
              <a:t>12</a:t>
            </a:fld>
            <a:endParaRPr lang="en-GB"/>
          </a:p>
        </p:txBody>
      </p:sp>
    </p:spTree>
    <p:extLst>
      <p:ext uri="{BB962C8B-B14F-4D97-AF65-F5344CB8AC3E}">
        <p14:creationId xmlns:p14="http://schemas.microsoft.com/office/powerpoint/2010/main" val="1927612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7B276-A8CC-7D4E-20B4-C5F9946DC40A}"/>
            </a:ext>
          </a:extLst>
        </p:cNvPr>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3ED2FDE1-B762-CE17-E772-87D25F893BD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hlinkClick r:id="rId3"/>
            <a:extLst>
              <a:ext uri="{FF2B5EF4-FFF2-40B4-BE49-F238E27FC236}">
                <a16:creationId xmlns:a16="http://schemas.microsoft.com/office/drawing/2014/main" id="{282DA407-66AB-8A45-8316-A135AA8AD787}"/>
              </a:ext>
            </a:extLst>
          </p:cNvPr>
          <p:cNvSpPr txBox="1"/>
          <p:nvPr/>
        </p:nvSpPr>
        <p:spPr>
          <a:xfrm>
            <a:off x="8117632" y="6091074"/>
            <a:ext cx="37462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rPr>
              <a:t>          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2BD349C4-AEEC-B3E7-A286-BF988403023E}"/>
              </a:ext>
            </a:extLst>
          </p:cNvPr>
          <p:cNvSpPr>
            <a:spLocks noGrp="1"/>
          </p:cNvSpPr>
          <p:nvPr>
            <p:ph type="title"/>
          </p:nvPr>
        </p:nvSpPr>
        <p:spPr/>
        <p:txBody>
          <a:bodyPr>
            <a:normAutofit/>
          </a:bodyPr>
          <a:lstStyle/>
          <a:p>
            <a:r>
              <a:rPr lang="en-IE" sz="3600" b="1" dirty="0">
                <a:latin typeface="Montserrat" pitchFamily="2" charset="0"/>
              </a:rPr>
              <a:t>Adult Approaches in New Authority</a:t>
            </a:r>
            <a:endParaRPr lang="en-GB" sz="3600" dirty="0"/>
          </a:p>
        </p:txBody>
      </p:sp>
      <p:sp>
        <p:nvSpPr>
          <p:cNvPr id="3" name="Content Placeholder 2">
            <a:extLst>
              <a:ext uri="{FF2B5EF4-FFF2-40B4-BE49-F238E27FC236}">
                <a16:creationId xmlns:a16="http://schemas.microsoft.com/office/drawing/2014/main" id="{AB1D6007-E0D4-8BD3-B1D4-C6CF0FF1FBED}"/>
              </a:ext>
            </a:extLst>
          </p:cNvPr>
          <p:cNvSpPr>
            <a:spLocks noGrp="1"/>
          </p:cNvSpPr>
          <p:nvPr>
            <p:ph idx="1"/>
          </p:nvPr>
        </p:nvSpPr>
        <p:spPr>
          <a:xfrm>
            <a:off x="946355" y="1619140"/>
            <a:ext cx="10515600" cy="4737209"/>
          </a:xfrm>
        </p:spPr>
        <p:txBody>
          <a:bodyPr/>
          <a:lstStyle/>
          <a:p>
            <a:pPr marL="76200" marR="0" lvl="0" indent="0" algn="l" defTabSz="914400" rtl="0" eaLnBrk="1" fontAlgn="auto" latinLnBrk="0" hangingPunct="1">
              <a:lnSpc>
                <a:spcPct val="100000"/>
              </a:lnSpc>
              <a:spcBef>
                <a:spcPts val="0"/>
              </a:spcBef>
              <a:spcAft>
                <a:spcPts val="0"/>
              </a:spcAft>
              <a:buClrTx/>
              <a:buSzPts val="2400"/>
              <a:buFont typeface="Arial" panose="020B0604020202020204" pitchFamily="34" charset="0"/>
              <a:buNone/>
              <a:tabLst/>
              <a:defRPr/>
            </a:pPr>
            <a:r>
              <a:rPr kumimoji="0" lang="en-GB" sz="2800" b="1" i="0" u="none" strike="noStrike" kern="1200" cap="none" spc="0" normalizeH="0" baseline="0" noProof="0" dirty="0">
                <a:ln>
                  <a:noFill/>
                </a:ln>
                <a:solidFill>
                  <a:srgbClr val="E72D29">
                    <a:lumMod val="75000"/>
                  </a:srgbClr>
                </a:solidFill>
                <a:effectLst/>
                <a:uLnTx/>
                <a:uFillTx/>
                <a:latin typeface="Montserrat" pitchFamily="2" charset="0"/>
                <a:ea typeface="+mn-ea"/>
                <a:cs typeface="+mn-cs"/>
              </a:rPr>
              <a:t>Focus on your own response:</a:t>
            </a:r>
          </a:p>
          <a:p>
            <a:pPr marL="76200" marR="0" lvl="0" indent="0" algn="l" defTabSz="914400" rtl="0" eaLnBrk="1" fontAlgn="auto" latinLnBrk="0" hangingPunct="1">
              <a:lnSpc>
                <a:spcPct val="100000"/>
              </a:lnSpc>
              <a:spcBef>
                <a:spcPts val="0"/>
              </a:spcBef>
              <a:spcAft>
                <a:spcPts val="0"/>
              </a:spcAft>
              <a:buClrTx/>
              <a:buSzPts val="2400"/>
              <a:buFont typeface="Arial" panose="020B0604020202020204" pitchFamily="34" charset="0"/>
              <a:buNone/>
              <a:tabLst/>
              <a:defRPr/>
            </a:pPr>
            <a:endParaRPr kumimoji="0" lang="en-GB" sz="800" b="1" i="0" u="none" strike="noStrike" kern="1200" cap="none" spc="0" normalizeH="0" baseline="0" noProof="0" dirty="0">
              <a:ln>
                <a:noFill/>
              </a:ln>
              <a:solidFill>
                <a:srgbClr val="E72D29">
                  <a:lumMod val="75000"/>
                </a:srgbClr>
              </a:solidFill>
              <a:effectLst/>
              <a:uLnTx/>
              <a:uFillTx/>
              <a:latin typeface="Montserrat" pitchFamily="2" charset="0"/>
              <a:ea typeface="+mn-ea"/>
              <a:cs typeface="+mn-cs"/>
            </a:endParaRPr>
          </a:p>
          <a:p>
            <a:pPr marL="457200" marR="0" lvl="0" indent="-381000" algn="l" defTabSz="914400" rtl="0" eaLnBrk="1" fontAlgn="auto" latinLnBrk="0" hangingPunct="1">
              <a:lnSpc>
                <a:spcPct val="100000"/>
              </a:lnSpc>
              <a:spcBef>
                <a:spcPts val="0"/>
              </a:spcBef>
              <a:spcAft>
                <a:spcPts val="0"/>
              </a:spcAft>
              <a:buClrTx/>
              <a:buSzPct val="75000"/>
              <a:buFont typeface="Arial" panose="020B0604020202020204" pitchFamily="34" charset="0"/>
              <a:buChar char="●"/>
              <a:tabLst/>
              <a:defRPr/>
            </a:pPr>
            <a:r>
              <a:rPr kumimoji="0" lang="en-GB" sz="2800" b="0" i="0" u="none" strike="noStrike" kern="1200" cap="none" spc="0" normalizeH="0" baseline="0" noProof="0" dirty="0">
                <a:ln>
                  <a:noFill/>
                </a:ln>
                <a:solidFill>
                  <a:srgbClr val="E72D29">
                    <a:lumMod val="75000"/>
                  </a:srgbClr>
                </a:solidFill>
                <a:effectLst/>
                <a:uLnTx/>
                <a:uFillTx/>
                <a:latin typeface="Montserrat" pitchFamily="2" charset="0"/>
                <a:ea typeface="+mn-ea"/>
                <a:cs typeface="+mn-cs"/>
              </a:rPr>
              <a:t>Prioritise relationships - connect before you correct</a:t>
            </a:r>
          </a:p>
          <a:p>
            <a:pPr marL="457200" marR="0" lvl="0" indent="-381000" algn="l" defTabSz="914400" rtl="0" eaLnBrk="1" fontAlgn="auto" latinLnBrk="0" hangingPunct="1">
              <a:lnSpc>
                <a:spcPct val="100000"/>
              </a:lnSpc>
              <a:spcBef>
                <a:spcPts val="0"/>
              </a:spcBef>
              <a:spcAft>
                <a:spcPts val="0"/>
              </a:spcAft>
              <a:buClrTx/>
              <a:buSzPct val="75000"/>
              <a:buFont typeface="Arial" panose="020B0604020202020204" pitchFamily="34" charset="0"/>
              <a:buChar char="●"/>
              <a:tabLst/>
              <a:defRPr/>
            </a:pPr>
            <a:r>
              <a:rPr kumimoji="0" lang="en-GB" sz="2800" b="0" i="0" u="none" strike="noStrike" kern="1200" cap="none" spc="0" normalizeH="0" baseline="0" noProof="0" dirty="0">
                <a:ln>
                  <a:noFill/>
                </a:ln>
                <a:solidFill>
                  <a:srgbClr val="E72D29">
                    <a:lumMod val="75000"/>
                  </a:srgbClr>
                </a:solidFill>
                <a:effectLst/>
                <a:uLnTx/>
                <a:uFillTx/>
                <a:latin typeface="Montserrat" pitchFamily="2" charset="0"/>
                <a:ea typeface="+mn-ea"/>
                <a:cs typeface="+mn-cs"/>
              </a:rPr>
              <a:t>Reduce demands to a manageable level</a:t>
            </a:r>
          </a:p>
          <a:p>
            <a:pPr marL="457200" marR="0" lvl="0" indent="-381000" algn="l" defTabSz="914400" rtl="0" eaLnBrk="1" fontAlgn="auto" latinLnBrk="0" hangingPunct="1">
              <a:lnSpc>
                <a:spcPct val="100000"/>
              </a:lnSpc>
              <a:spcBef>
                <a:spcPts val="0"/>
              </a:spcBef>
              <a:spcAft>
                <a:spcPts val="0"/>
              </a:spcAft>
              <a:buClrTx/>
              <a:buSzPct val="75000"/>
              <a:buFont typeface="Arial" panose="020B0604020202020204" pitchFamily="34" charset="0"/>
              <a:buChar char="●"/>
              <a:tabLst/>
              <a:defRPr/>
            </a:pPr>
            <a:r>
              <a:rPr kumimoji="0" lang="en-GB" sz="2800" b="0" i="0" u="none" strike="noStrike" kern="1200" cap="none" spc="0" normalizeH="0" baseline="0" noProof="0" dirty="0">
                <a:ln>
                  <a:noFill/>
                </a:ln>
                <a:solidFill>
                  <a:srgbClr val="E72D29">
                    <a:lumMod val="75000"/>
                  </a:srgbClr>
                </a:solidFill>
                <a:effectLst/>
                <a:uLnTx/>
                <a:uFillTx/>
                <a:latin typeface="Montserrat" pitchFamily="2" charset="0"/>
                <a:ea typeface="+mn-ea"/>
                <a:cs typeface="+mn-cs"/>
              </a:rPr>
              <a:t>Prioritise behavioural goals (behavioural differentiation)</a:t>
            </a:r>
          </a:p>
          <a:p>
            <a:pPr marL="457200" marR="0" lvl="0" indent="-381000" algn="l" defTabSz="914400" rtl="0" eaLnBrk="1" fontAlgn="auto" latinLnBrk="0" hangingPunct="1">
              <a:lnSpc>
                <a:spcPct val="100000"/>
              </a:lnSpc>
              <a:spcBef>
                <a:spcPts val="0"/>
              </a:spcBef>
              <a:spcAft>
                <a:spcPts val="0"/>
              </a:spcAft>
              <a:buClrTx/>
              <a:buSzPct val="75000"/>
              <a:buFont typeface="Arial" panose="020B0604020202020204" pitchFamily="34" charset="0"/>
              <a:buChar char="●"/>
              <a:tabLst/>
              <a:defRPr/>
            </a:pPr>
            <a:r>
              <a:rPr kumimoji="0" lang="en-GB" sz="2800" b="0" i="0" u="sng" strike="noStrike" kern="1200" cap="none" spc="0" normalizeH="0" baseline="0" noProof="0" dirty="0">
                <a:ln>
                  <a:noFill/>
                </a:ln>
                <a:solidFill>
                  <a:srgbClr val="E72D29">
                    <a:lumMod val="75000"/>
                  </a:srgbClr>
                </a:solidFill>
                <a:effectLst/>
                <a:uLnTx/>
                <a:uFillTx/>
                <a:latin typeface="Montserrat" pitchFamily="2" charset="0"/>
                <a:ea typeface="+mn-ea"/>
                <a:cs typeface="+mn-cs"/>
              </a:rPr>
              <a:t>Delay your response</a:t>
            </a:r>
            <a:r>
              <a:rPr kumimoji="0" lang="en-GB" sz="2800" b="0" i="0" u="none" strike="noStrike" kern="1200" cap="none" spc="0" normalizeH="0" baseline="0" noProof="0" dirty="0">
                <a:ln>
                  <a:noFill/>
                </a:ln>
                <a:solidFill>
                  <a:srgbClr val="E72D29">
                    <a:lumMod val="75000"/>
                  </a:srgbClr>
                </a:solidFill>
                <a:effectLst/>
                <a:uLnTx/>
                <a:uFillTx/>
                <a:latin typeface="Montserrat" pitchFamily="2" charset="0"/>
                <a:ea typeface="+mn-ea"/>
                <a:cs typeface="+mn-cs"/>
              </a:rPr>
              <a:t> (strike when the iron is cold)</a:t>
            </a:r>
            <a:endParaRPr kumimoji="0" lang="en-GB" sz="2800" b="0" i="0" u="sng" strike="noStrike" kern="1200" cap="none" spc="0" normalizeH="0" baseline="0" noProof="0" dirty="0">
              <a:ln>
                <a:noFill/>
              </a:ln>
              <a:solidFill>
                <a:srgbClr val="E72D29">
                  <a:lumMod val="75000"/>
                </a:srgbClr>
              </a:solidFill>
              <a:effectLst/>
              <a:uLnTx/>
              <a:uFillTx/>
              <a:latin typeface="Montserrat" pitchFamily="2" charset="0"/>
              <a:ea typeface="+mn-ea"/>
              <a:cs typeface="+mn-cs"/>
            </a:endParaRPr>
          </a:p>
          <a:p>
            <a:pPr marL="457200" marR="0" lvl="0" indent="-381000" algn="l" defTabSz="914400" rtl="0" eaLnBrk="1" fontAlgn="auto" latinLnBrk="0" hangingPunct="1">
              <a:lnSpc>
                <a:spcPct val="100000"/>
              </a:lnSpc>
              <a:spcBef>
                <a:spcPts val="0"/>
              </a:spcBef>
              <a:spcAft>
                <a:spcPts val="0"/>
              </a:spcAft>
              <a:buClrTx/>
              <a:buSzPct val="75000"/>
              <a:buFont typeface="Arial" panose="020B0604020202020204" pitchFamily="34" charset="0"/>
              <a:buChar char="●"/>
              <a:tabLst/>
              <a:defRPr/>
            </a:pPr>
            <a:r>
              <a:rPr kumimoji="0" lang="en-GB" sz="2800" b="0" i="0" u="none" strike="noStrike" kern="1200" cap="none" spc="0" normalizeH="0" baseline="0" noProof="0" dirty="0">
                <a:ln>
                  <a:noFill/>
                </a:ln>
                <a:solidFill>
                  <a:srgbClr val="E72D29">
                    <a:lumMod val="75000"/>
                  </a:srgbClr>
                </a:solidFill>
                <a:effectLst/>
                <a:uLnTx/>
                <a:uFillTx/>
                <a:latin typeface="Montserrat" pitchFamily="2" charset="0"/>
                <a:ea typeface="+mn-ea"/>
                <a:cs typeface="+mn-cs"/>
              </a:rPr>
              <a:t>De-escalate in the moment </a:t>
            </a:r>
          </a:p>
          <a:p>
            <a:pPr marL="457200" marR="0" lvl="0" indent="-381000" algn="l" defTabSz="914400" rtl="0" eaLnBrk="1" fontAlgn="auto" latinLnBrk="0" hangingPunct="1">
              <a:lnSpc>
                <a:spcPct val="100000"/>
              </a:lnSpc>
              <a:spcBef>
                <a:spcPts val="0"/>
              </a:spcBef>
              <a:spcAft>
                <a:spcPts val="0"/>
              </a:spcAft>
              <a:buClrTx/>
              <a:buSzPct val="75000"/>
              <a:buFont typeface="Arial" panose="020B0604020202020204" pitchFamily="34" charset="0"/>
              <a:buChar char="●"/>
              <a:tabLst/>
              <a:defRPr/>
            </a:pPr>
            <a:r>
              <a:rPr kumimoji="0" lang="en-GB" sz="2800" b="0" i="0" u="none" strike="noStrike" kern="1200" cap="none" spc="0" normalizeH="0" baseline="0" noProof="0" dirty="0">
                <a:ln>
                  <a:noFill/>
                </a:ln>
                <a:solidFill>
                  <a:srgbClr val="E72D29">
                    <a:lumMod val="75000"/>
                  </a:srgbClr>
                </a:solidFill>
                <a:effectLst/>
                <a:uLnTx/>
                <a:uFillTx/>
                <a:latin typeface="Montserrat" pitchFamily="2" charset="0"/>
                <a:ea typeface="+mn-ea"/>
                <a:cs typeface="+mn-cs"/>
              </a:rPr>
              <a:t>Follow up later with planned acts of resistance</a:t>
            </a:r>
          </a:p>
          <a:p>
            <a:pPr marL="457200" marR="0" lvl="0" indent="-381000" algn="l" defTabSz="914400" rtl="0" eaLnBrk="1" fontAlgn="auto" latinLnBrk="0" hangingPunct="1">
              <a:lnSpc>
                <a:spcPct val="100000"/>
              </a:lnSpc>
              <a:spcBef>
                <a:spcPts val="0"/>
              </a:spcBef>
              <a:spcAft>
                <a:spcPts val="0"/>
              </a:spcAft>
              <a:buClrTx/>
              <a:buSzPct val="75000"/>
              <a:buFont typeface="Arial" panose="020B0604020202020204" pitchFamily="34" charset="0"/>
              <a:buChar char="●"/>
              <a:tabLst/>
              <a:defRPr/>
            </a:pPr>
            <a:r>
              <a:rPr lang="en-GB" dirty="0">
                <a:solidFill>
                  <a:srgbClr val="E72D29">
                    <a:lumMod val="75000"/>
                  </a:srgbClr>
                </a:solidFill>
                <a:latin typeface="Montserrat" pitchFamily="2" charset="0"/>
              </a:rPr>
              <a:t>Use of relational/reconciliation gestures</a:t>
            </a:r>
            <a:endParaRPr kumimoji="0" lang="en-GB" sz="2800" b="0" i="0" u="none" strike="noStrike" kern="1200" cap="none" spc="0" normalizeH="0" baseline="0" noProof="0" dirty="0">
              <a:ln>
                <a:noFill/>
              </a:ln>
              <a:solidFill>
                <a:srgbClr val="E72D29">
                  <a:lumMod val="75000"/>
                </a:srgbClr>
              </a:solidFill>
              <a:effectLst/>
              <a:uLnTx/>
              <a:uFillTx/>
              <a:latin typeface="Montserrat" pitchFamily="2" charset="0"/>
              <a:ea typeface="+mn-ea"/>
              <a:cs typeface="+mn-cs"/>
            </a:endParaRPr>
          </a:p>
          <a:p>
            <a:endParaRPr lang="en-GB" dirty="0"/>
          </a:p>
        </p:txBody>
      </p:sp>
      <p:sp>
        <p:nvSpPr>
          <p:cNvPr id="6" name="Slide Number Placeholder 5">
            <a:extLst>
              <a:ext uri="{FF2B5EF4-FFF2-40B4-BE49-F238E27FC236}">
                <a16:creationId xmlns:a16="http://schemas.microsoft.com/office/drawing/2014/main" id="{4E91E77F-6BEF-C0A1-1FE6-869D405CDB29}"/>
              </a:ext>
            </a:extLst>
          </p:cNvPr>
          <p:cNvSpPr>
            <a:spLocks noGrp="1"/>
          </p:cNvSpPr>
          <p:nvPr>
            <p:ph type="sldNum" sz="quarter" idx="12"/>
          </p:nvPr>
        </p:nvSpPr>
        <p:spPr/>
        <p:txBody>
          <a:bodyPr/>
          <a:lstStyle/>
          <a:p>
            <a:fld id="{BE01EFA4-B4CE-459C-B202-7E2D20DABBE1}" type="slidenum">
              <a:rPr lang="en-GB" smtClean="0"/>
              <a:t>13</a:t>
            </a:fld>
            <a:endParaRPr lang="en-GB"/>
          </a:p>
        </p:txBody>
      </p:sp>
    </p:spTree>
    <p:extLst>
      <p:ext uri="{BB962C8B-B14F-4D97-AF65-F5344CB8AC3E}">
        <p14:creationId xmlns:p14="http://schemas.microsoft.com/office/powerpoint/2010/main" val="3939829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8361A-01A4-89AA-6B00-2D6F3E573164}"/>
            </a:ext>
          </a:extLst>
        </p:cNvPr>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BA5023E8-2819-4AE1-E571-459CD9DDCA7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hlinkClick r:id="rId3"/>
            <a:extLst>
              <a:ext uri="{FF2B5EF4-FFF2-40B4-BE49-F238E27FC236}">
                <a16:creationId xmlns:a16="http://schemas.microsoft.com/office/drawing/2014/main" id="{A484E5F0-D35D-43EA-80D2-A9442AE7E48F}"/>
              </a:ext>
            </a:extLst>
          </p:cNvPr>
          <p:cNvSpPr txBox="1"/>
          <p:nvPr/>
        </p:nvSpPr>
        <p:spPr>
          <a:xfrm>
            <a:off x="8117632" y="6091074"/>
            <a:ext cx="37462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rPr>
              <a:t>          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0" name="Title 9">
            <a:extLst>
              <a:ext uri="{FF2B5EF4-FFF2-40B4-BE49-F238E27FC236}">
                <a16:creationId xmlns:a16="http://schemas.microsoft.com/office/drawing/2014/main" id="{E1F20D05-C88B-6765-586F-A1444DC98255}"/>
              </a:ext>
            </a:extLst>
          </p:cNvPr>
          <p:cNvSpPr>
            <a:spLocks noGrp="1"/>
          </p:cNvSpPr>
          <p:nvPr>
            <p:ph type="title"/>
          </p:nvPr>
        </p:nvSpPr>
        <p:spPr/>
        <p:txBody>
          <a:bodyPr/>
          <a:lstStyle/>
          <a:p>
            <a:r>
              <a:rPr lang="en-US" dirty="0" err="1"/>
              <a:t>Deescalation</a:t>
            </a:r>
            <a:endParaRPr lang="en-US" dirty="0"/>
          </a:p>
        </p:txBody>
      </p:sp>
      <p:sp>
        <p:nvSpPr>
          <p:cNvPr id="11" name="Text Placeholder 10">
            <a:extLst>
              <a:ext uri="{FF2B5EF4-FFF2-40B4-BE49-F238E27FC236}">
                <a16:creationId xmlns:a16="http://schemas.microsoft.com/office/drawing/2014/main" id="{75C568ED-395C-967E-1326-D651DF703BF0}"/>
              </a:ext>
            </a:extLst>
          </p:cNvPr>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2AE191EE-D5E7-F4A8-1299-CA1FCEC7A13E}"/>
              </a:ext>
            </a:extLst>
          </p:cNvPr>
          <p:cNvSpPr>
            <a:spLocks noGrp="1"/>
          </p:cNvSpPr>
          <p:nvPr>
            <p:ph type="sldNum" sz="quarter" idx="12"/>
          </p:nvPr>
        </p:nvSpPr>
        <p:spPr/>
        <p:txBody>
          <a:bodyPr/>
          <a:lstStyle/>
          <a:p>
            <a:fld id="{BE01EFA4-B4CE-459C-B202-7E2D20DABBE1}" type="slidenum">
              <a:rPr lang="en-GB" smtClean="0"/>
              <a:t>14</a:t>
            </a:fld>
            <a:endParaRPr lang="en-GB"/>
          </a:p>
        </p:txBody>
      </p:sp>
    </p:spTree>
    <p:extLst>
      <p:ext uri="{BB962C8B-B14F-4D97-AF65-F5344CB8AC3E}">
        <p14:creationId xmlns:p14="http://schemas.microsoft.com/office/powerpoint/2010/main" val="961863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81D4D-B0C6-8C3C-948A-80C2A18A910D}"/>
            </a:ext>
          </a:extLst>
        </p:cNvPr>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EBB5A642-0985-916F-5463-356BB810673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hlinkClick r:id="rId4"/>
            <a:extLst>
              <a:ext uri="{FF2B5EF4-FFF2-40B4-BE49-F238E27FC236}">
                <a16:creationId xmlns:a16="http://schemas.microsoft.com/office/drawing/2014/main" id="{013F63EF-8AE2-4A51-660F-4BBD8A08A270}"/>
              </a:ext>
            </a:extLst>
          </p:cNvPr>
          <p:cNvSpPr txBox="1"/>
          <p:nvPr/>
        </p:nvSpPr>
        <p:spPr>
          <a:xfrm>
            <a:off x="8117632" y="6091074"/>
            <a:ext cx="37462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rPr>
              <a:t>          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2" name="Google Shape;513;g300906dcf75_2_79">
            <a:extLst>
              <a:ext uri="{FF2B5EF4-FFF2-40B4-BE49-F238E27FC236}">
                <a16:creationId xmlns:a16="http://schemas.microsoft.com/office/drawing/2014/main" id="{AD7BC97A-2134-7434-447B-26BA3E033643}"/>
              </a:ext>
            </a:extLst>
          </p:cNvPr>
          <p:cNvPicPr preferRelativeResize="0"/>
          <p:nvPr/>
        </p:nvPicPr>
        <p:blipFill>
          <a:blip r:embed="rId5">
            <a:alphaModFix/>
            <a:duotone>
              <a:schemeClr val="accent1">
                <a:shade val="45000"/>
                <a:satMod val="135000"/>
              </a:schemeClr>
              <a:prstClr val="white"/>
            </a:duotone>
          </a:blip>
          <a:stretch>
            <a:fillRect/>
          </a:stretch>
        </p:blipFill>
        <p:spPr>
          <a:xfrm>
            <a:off x="1818578" y="57667"/>
            <a:ext cx="8550593" cy="6714925"/>
          </a:xfrm>
          <a:prstGeom prst="rect">
            <a:avLst/>
          </a:prstGeom>
          <a:noFill/>
          <a:ln>
            <a:noFill/>
          </a:ln>
        </p:spPr>
      </p:pic>
      <p:sp>
        <p:nvSpPr>
          <p:cNvPr id="3" name="Google Shape;533;g300906dcf75_2_79">
            <a:extLst>
              <a:ext uri="{FF2B5EF4-FFF2-40B4-BE49-F238E27FC236}">
                <a16:creationId xmlns:a16="http://schemas.microsoft.com/office/drawing/2014/main" id="{5DA3BEFD-A300-53CA-31B4-A4C16D80B253}"/>
              </a:ext>
            </a:extLst>
          </p:cNvPr>
          <p:cNvSpPr/>
          <p:nvPr/>
        </p:nvSpPr>
        <p:spPr>
          <a:xfrm>
            <a:off x="1959286" y="5292644"/>
            <a:ext cx="1854252" cy="997056"/>
          </a:xfrm>
          <a:prstGeom prst="cloud">
            <a:avLst/>
          </a:prstGeom>
          <a:solidFill>
            <a:schemeClr val="lt2">
              <a:alpha val="70000"/>
            </a:schemeClr>
          </a:solidFill>
          <a:ln w="1905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000000"/>
                </a:solidFill>
                <a:effectLst/>
                <a:uLnTx/>
                <a:uFillTx/>
                <a:latin typeface="Source Code Pro"/>
                <a:ea typeface="Source Code Pro"/>
                <a:cs typeface="Source Code Pro"/>
                <a:sym typeface="Source Code Pro"/>
              </a:rPr>
              <a:t>ANXIETY</a:t>
            </a:r>
            <a:endParaRPr kumimoji="0" sz="1800" b="0" i="0" u="none" strike="noStrike" kern="1200" cap="none" spc="0" normalizeH="0" baseline="0" noProof="0" dirty="0">
              <a:ln>
                <a:noFill/>
              </a:ln>
              <a:solidFill>
                <a:srgbClr val="000000"/>
              </a:solidFill>
              <a:effectLst/>
              <a:uLnTx/>
              <a:uFillTx/>
              <a:latin typeface="Source Code Pro"/>
              <a:ea typeface="Source Code Pro"/>
              <a:cs typeface="Source Code Pro"/>
              <a:sym typeface="Source Code Pro"/>
            </a:endParaRPr>
          </a:p>
        </p:txBody>
      </p:sp>
      <p:sp>
        <p:nvSpPr>
          <p:cNvPr id="6" name="Google Shape;532;g300906dcf75_2_79">
            <a:extLst>
              <a:ext uri="{FF2B5EF4-FFF2-40B4-BE49-F238E27FC236}">
                <a16:creationId xmlns:a16="http://schemas.microsoft.com/office/drawing/2014/main" id="{2094E3CB-52B3-8E59-BC3F-1A15160892F8}"/>
              </a:ext>
            </a:extLst>
          </p:cNvPr>
          <p:cNvSpPr/>
          <p:nvPr/>
        </p:nvSpPr>
        <p:spPr>
          <a:xfrm>
            <a:off x="313001" y="3450309"/>
            <a:ext cx="1854252" cy="997056"/>
          </a:xfrm>
          <a:prstGeom prst="cloud">
            <a:avLst/>
          </a:prstGeom>
          <a:solidFill>
            <a:schemeClr val="lt2">
              <a:alpha val="70000"/>
            </a:schemeClr>
          </a:solidFill>
          <a:ln w="1905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srgbClr val="000000"/>
                </a:solidFill>
                <a:effectLst/>
                <a:uLnTx/>
                <a:uFillTx/>
                <a:latin typeface="Source Code Pro"/>
                <a:ea typeface="Source Code Pro"/>
                <a:cs typeface="Source Code Pro"/>
                <a:sym typeface="Source Code Pro"/>
              </a:rPr>
              <a:t>SHAME</a:t>
            </a:r>
            <a:endParaRPr kumimoji="0" sz="1800" b="0" i="0" u="none" strike="noStrike" kern="1200" cap="none" spc="0" normalizeH="0" baseline="0" noProof="0">
              <a:ln>
                <a:noFill/>
              </a:ln>
              <a:solidFill>
                <a:srgbClr val="000000"/>
              </a:solidFill>
              <a:effectLst/>
              <a:uLnTx/>
              <a:uFillTx/>
              <a:latin typeface="Source Code Pro"/>
              <a:ea typeface="Source Code Pro"/>
              <a:cs typeface="Source Code Pro"/>
              <a:sym typeface="Source Code Pro"/>
            </a:endParaRPr>
          </a:p>
        </p:txBody>
      </p:sp>
      <p:sp>
        <p:nvSpPr>
          <p:cNvPr id="7" name="Google Shape;531;g300906dcf75_2_79">
            <a:extLst>
              <a:ext uri="{FF2B5EF4-FFF2-40B4-BE49-F238E27FC236}">
                <a16:creationId xmlns:a16="http://schemas.microsoft.com/office/drawing/2014/main" id="{F4B5936F-A905-1BEB-0FAB-904E5F37B5AD}"/>
              </a:ext>
            </a:extLst>
          </p:cNvPr>
          <p:cNvSpPr/>
          <p:nvPr/>
        </p:nvSpPr>
        <p:spPr>
          <a:xfrm>
            <a:off x="856223" y="1457336"/>
            <a:ext cx="1854252" cy="997056"/>
          </a:xfrm>
          <a:prstGeom prst="cloud">
            <a:avLst/>
          </a:prstGeom>
          <a:solidFill>
            <a:schemeClr val="lt2">
              <a:alpha val="70000"/>
            </a:schemeClr>
          </a:solidFill>
          <a:ln w="1905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srgbClr val="000000"/>
                </a:solidFill>
                <a:effectLst/>
                <a:uLnTx/>
                <a:uFillTx/>
                <a:latin typeface="Source Code Pro"/>
                <a:ea typeface="Source Code Pro"/>
                <a:cs typeface="Source Code Pro"/>
                <a:sym typeface="Source Code Pro"/>
              </a:rPr>
              <a:t>GUILT</a:t>
            </a:r>
            <a:endParaRPr kumimoji="0" sz="1800" b="0" i="0" u="none" strike="noStrike" kern="1200" cap="none" spc="0" normalizeH="0" baseline="0" noProof="0">
              <a:ln>
                <a:noFill/>
              </a:ln>
              <a:solidFill>
                <a:srgbClr val="000000"/>
              </a:solidFill>
              <a:effectLst/>
              <a:uLnTx/>
              <a:uFillTx/>
              <a:latin typeface="Source Code Pro"/>
              <a:ea typeface="Source Code Pro"/>
              <a:cs typeface="Source Code Pro"/>
              <a:sym typeface="Source Code Pro"/>
            </a:endParaRPr>
          </a:p>
        </p:txBody>
      </p:sp>
      <p:sp>
        <p:nvSpPr>
          <p:cNvPr id="8" name="Google Shape;530;g300906dcf75_2_79">
            <a:extLst>
              <a:ext uri="{FF2B5EF4-FFF2-40B4-BE49-F238E27FC236}">
                <a16:creationId xmlns:a16="http://schemas.microsoft.com/office/drawing/2014/main" id="{33955C90-43C0-534F-36FF-E41967255303}"/>
              </a:ext>
            </a:extLst>
          </p:cNvPr>
          <p:cNvSpPr/>
          <p:nvPr/>
        </p:nvSpPr>
        <p:spPr>
          <a:xfrm>
            <a:off x="4226327" y="584661"/>
            <a:ext cx="3064296" cy="997056"/>
          </a:xfrm>
          <a:prstGeom prst="cloud">
            <a:avLst/>
          </a:prstGeom>
          <a:solidFill>
            <a:schemeClr val="lt2">
              <a:alpha val="70000"/>
            </a:schemeClr>
          </a:solidFill>
          <a:ln w="1905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000000"/>
                </a:solidFill>
                <a:effectLst/>
                <a:uLnTx/>
                <a:uFillTx/>
                <a:latin typeface="Source Code Pro"/>
                <a:ea typeface="Source Code Pro"/>
                <a:cs typeface="Source Code Pro"/>
                <a:sym typeface="Source Code Pro"/>
              </a:rPr>
              <a:t>EMBARRASSMENT</a:t>
            </a:r>
            <a:endParaRPr kumimoji="0" sz="1800" b="0" i="0" u="none" strike="noStrike" kern="1200" cap="none" spc="0" normalizeH="0" baseline="0" noProof="0" dirty="0">
              <a:ln>
                <a:noFill/>
              </a:ln>
              <a:solidFill>
                <a:srgbClr val="000000"/>
              </a:solidFill>
              <a:effectLst/>
              <a:uLnTx/>
              <a:uFillTx/>
              <a:latin typeface="Source Code Pro"/>
              <a:ea typeface="Source Code Pro"/>
              <a:cs typeface="Source Code Pro"/>
              <a:sym typeface="Source Code Pro"/>
            </a:endParaRPr>
          </a:p>
        </p:txBody>
      </p:sp>
      <p:sp>
        <p:nvSpPr>
          <p:cNvPr id="9" name="Google Shape;534;g300906dcf75_2_79">
            <a:extLst>
              <a:ext uri="{FF2B5EF4-FFF2-40B4-BE49-F238E27FC236}">
                <a16:creationId xmlns:a16="http://schemas.microsoft.com/office/drawing/2014/main" id="{CE1AEAF0-166D-02F9-BD65-46E3D33C1C08}"/>
              </a:ext>
            </a:extLst>
          </p:cNvPr>
          <p:cNvSpPr/>
          <p:nvPr/>
        </p:nvSpPr>
        <p:spPr>
          <a:xfrm>
            <a:off x="9158617" y="1083189"/>
            <a:ext cx="1854252" cy="997056"/>
          </a:xfrm>
          <a:prstGeom prst="cloud">
            <a:avLst/>
          </a:prstGeom>
          <a:solidFill>
            <a:schemeClr val="lt2">
              <a:alpha val="70000"/>
            </a:schemeClr>
          </a:solidFill>
          <a:ln w="1905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srgbClr val="000000"/>
                </a:solidFill>
                <a:effectLst/>
                <a:uLnTx/>
                <a:uFillTx/>
                <a:latin typeface="Source Code Pro"/>
                <a:ea typeface="Source Code Pro"/>
                <a:cs typeface="Source Code Pro"/>
                <a:sym typeface="Source Code Pro"/>
              </a:rPr>
              <a:t>FEAR</a:t>
            </a:r>
            <a:endParaRPr kumimoji="0" sz="1800" b="0" i="0" u="none" strike="noStrike" kern="1200" cap="none" spc="0" normalizeH="0" baseline="0" noProof="0">
              <a:ln>
                <a:noFill/>
              </a:ln>
              <a:solidFill>
                <a:srgbClr val="000000"/>
              </a:solidFill>
              <a:effectLst/>
              <a:uLnTx/>
              <a:uFillTx/>
              <a:latin typeface="Source Code Pro"/>
              <a:ea typeface="Source Code Pro"/>
              <a:cs typeface="Source Code Pro"/>
              <a:sym typeface="Source Code Pro"/>
            </a:endParaRPr>
          </a:p>
        </p:txBody>
      </p:sp>
      <p:sp>
        <p:nvSpPr>
          <p:cNvPr id="10" name="Google Shape;528;g300906dcf75_2_79">
            <a:extLst>
              <a:ext uri="{FF2B5EF4-FFF2-40B4-BE49-F238E27FC236}">
                <a16:creationId xmlns:a16="http://schemas.microsoft.com/office/drawing/2014/main" id="{8A05BD4F-8D21-EF68-A8D4-8D1E1B88BD51}"/>
              </a:ext>
            </a:extLst>
          </p:cNvPr>
          <p:cNvSpPr/>
          <p:nvPr/>
        </p:nvSpPr>
        <p:spPr>
          <a:xfrm>
            <a:off x="10009621" y="2889783"/>
            <a:ext cx="1854252" cy="1212981"/>
          </a:xfrm>
          <a:prstGeom prst="cloud">
            <a:avLst/>
          </a:prstGeom>
          <a:solidFill>
            <a:schemeClr val="lt2"/>
          </a:solidFill>
          <a:ln w="1905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000000"/>
                </a:solidFill>
                <a:effectLst/>
                <a:uLnTx/>
                <a:uFillTx/>
                <a:latin typeface="Source Code Pro"/>
                <a:ea typeface="Source Code Pro"/>
                <a:cs typeface="Source Code Pro"/>
                <a:sym typeface="Source Code Pro"/>
              </a:rPr>
              <a:t>WORRIED ABOUT RISK</a:t>
            </a:r>
            <a:endParaRPr kumimoji="0" sz="1800" b="0" i="0" u="none" strike="noStrike" kern="1200" cap="none" spc="0" normalizeH="0" baseline="0" noProof="0" dirty="0">
              <a:ln>
                <a:noFill/>
              </a:ln>
              <a:solidFill>
                <a:srgbClr val="000000"/>
              </a:solidFill>
              <a:effectLst/>
              <a:uLnTx/>
              <a:uFillTx/>
              <a:latin typeface="Source Code Pro"/>
              <a:ea typeface="Source Code Pro"/>
              <a:cs typeface="Source Code Pro"/>
              <a:sym typeface="Source Code Pro"/>
            </a:endParaRPr>
          </a:p>
        </p:txBody>
      </p:sp>
      <p:sp>
        <p:nvSpPr>
          <p:cNvPr id="11" name="Google Shape;529;g300906dcf75_2_79">
            <a:extLst>
              <a:ext uri="{FF2B5EF4-FFF2-40B4-BE49-F238E27FC236}">
                <a16:creationId xmlns:a16="http://schemas.microsoft.com/office/drawing/2014/main" id="{80793E7E-B983-B671-A757-6BF0DB3582D4}"/>
              </a:ext>
            </a:extLst>
          </p:cNvPr>
          <p:cNvSpPr/>
          <p:nvPr/>
        </p:nvSpPr>
        <p:spPr>
          <a:xfrm>
            <a:off x="9044286" y="4904618"/>
            <a:ext cx="1968583" cy="997056"/>
          </a:xfrm>
          <a:prstGeom prst="cloud">
            <a:avLst/>
          </a:prstGeom>
          <a:solidFill>
            <a:schemeClr val="lt2"/>
          </a:solidFill>
          <a:ln w="1905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srgbClr val="000000"/>
                </a:solidFill>
                <a:effectLst/>
                <a:uLnTx/>
                <a:uFillTx/>
                <a:latin typeface="Source Code Pro"/>
                <a:ea typeface="Source Code Pro"/>
                <a:cs typeface="Source Code Pro"/>
                <a:sym typeface="Source Code Pro"/>
              </a:rPr>
              <a:t>HELPLESS</a:t>
            </a:r>
            <a:endParaRPr kumimoji="0" sz="1800" b="0" i="0" u="none" strike="noStrike" kern="1200" cap="none" spc="0" normalizeH="0" baseline="0" noProof="0">
              <a:ln>
                <a:noFill/>
              </a:ln>
              <a:solidFill>
                <a:srgbClr val="000000"/>
              </a:solidFill>
              <a:effectLst/>
              <a:uLnTx/>
              <a:uFillTx/>
              <a:latin typeface="Source Code Pro"/>
              <a:ea typeface="Source Code Pro"/>
              <a:cs typeface="Source Code Pro"/>
              <a:sym typeface="Source Code Pro"/>
            </a:endParaRPr>
          </a:p>
        </p:txBody>
      </p:sp>
      <p:sp>
        <p:nvSpPr>
          <p:cNvPr id="12" name="Google Shape;526;g300906dcf75_2_79">
            <a:extLst>
              <a:ext uri="{FF2B5EF4-FFF2-40B4-BE49-F238E27FC236}">
                <a16:creationId xmlns:a16="http://schemas.microsoft.com/office/drawing/2014/main" id="{737E0C9A-B5FB-ACB2-35F7-83BA211BB0D2}"/>
              </a:ext>
            </a:extLst>
          </p:cNvPr>
          <p:cNvSpPr/>
          <p:nvPr/>
        </p:nvSpPr>
        <p:spPr>
          <a:xfrm>
            <a:off x="5758475" y="5087600"/>
            <a:ext cx="670800" cy="1202100"/>
          </a:xfrm>
          <a:prstGeom prst="downArrow">
            <a:avLst>
              <a:gd name="adj1" fmla="val 50000"/>
              <a:gd name="adj2" fmla="val 50000"/>
            </a:avLst>
          </a:prstGeom>
          <a:solidFill>
            <a:schemeClr val="lt2"/>
          </a:solidFill>
          <a:ln w="28575"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Source Code Pro"/>
              <a:ea typeface="Source Code Pro"/>
              <a:cs typeface="Source Code Pro"/>
              <a:sym typeface="Source Code Pro"/>
            </a:endParaRPr>
          </a:p>
        </p:txBody>
      </p:sp>
      <p:sp>
        <p:nvSpPr>
          <p:cNvPr id="14" name="Google Shape;527;g300906dcf75_2_79">
            <a:extLst>
              <a:ext uri="{FF2B5EF4-FFF2-40B4-BE49-F238E27FC236}">
                <a16:creationId xmlns:a16="http://schemas.microsoft.com/office/drawing/2014/main" id="{1E5178DF-8D7F-13D8-BD67-904D15B9CDDB}"/>
              </a:ext>
            </a:extLst>
          </p:cNvPr>
          <p:cNvSpPr txBox="1"/>
          <p:nvPr/>
        </p:nvSpPr>
        <p:spPr>
          <a:xfrm>
            <a:off x="4639050" y="6269972"/>
            <a:ext cx="2823300" cy="5406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000" b="1" i="0" u="none" strike="noStrike" kern="1200" cap="none" spc="0" normalizeH="0" baseline="0" noProof="0" dirty="0">
                <a:ln>
                  <a:noFill/>
                </a:ln>
                <a:solidFill>
                  <a:srgbClr val="38761D"/>
                </a:solidFill>
                <a:effectLst/>
                <a:uLnTx/>
                <a:uFillTx/>
                <a:latin typeface="Montserrat"/>
                <a:ea typeface="Montserrat"/>
                <a:cs typeface="Montserrat"/>
                <a:sym typeface="Montserrat"/>
              </a:rPr>
              <a:t>NOT JOINING IN?</a:t>
            </a:r>
            <a:endParaRPr kumimoji="0" sz="2000" b="1" i="0" u="none" strike="noStrike" kern="1200" cap="none" spc="0" normalizeH="0" baseline="0" noProof="0" dirty="0">
              <a:ln>
                <a:noFill/>
              </a:ln>
              <a:solidFill>
                <a:srgbClr val="38761D"/>
              </a:solidFill>
              <a:effectLst/>
              <a:uLnTx/>
              <a:uFillTx/>
              <a:latin typeface="Montserrat"/>
              <a:ea typeface="Montserrat"/>
              <a:cs typeface="Montserrat"/>
              <a:sym typeface="Montserrat"/>
            </a:endParaRPr>
          </a:p>
        </p:txBody>
      </p:sp>
      <p:sp>
        <p:nvSpPr>
          <p:cNvPr id="15" name="Google Shape;520;g300906dcf75_2_79">
            <a:extLst>
              <a:ext uri="{FF2B5EF4-FFF2-40B4-BE49-F238E27FC236}">
                <a16:creationId xmlns:a16="http://schemas.microsoft.com/office/drawing/2014/main" id="{6799E876-D809-0269-77C6-C0FFE961594F}"/>
              </a:ext>
            </a:extLst>
          </p:cNvPr>
          <p:cNvSpPr txBox="1"/>
          <p:nvPr/>
        </p:nvSpPr>
        <p:spPr>
          <a:xfrm>
            <a:off x="3803605" y="3142400"/>
            <a:ext cx="1529289" cy="484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000" b="1" i="0" u="none" strike="noStrike" kern="1200" cap="none" spc="0" normalizeH="0" baseline="0" noProof="0" dirty="0">
                <a:ln>
                  <a:noFill/>
                </a:ln>
                <a:solidFill>
                  <a:srgbClr val="3D2229"/>
                </a:solidFill>
                <a:effectLst/>
                <a:uLnTx/>
                <a:uFillTx/>
                <a:latin typeface="Montserrat"/>
                <a:ea typeface="Montserrat"/>
                <a:cs typeface="Montserrat"/>
                <a:sym typeface="Montserrat"/>
              </a:rPr>
              <a:t>CONTROL</a:t>
            </a:r>
            <a:endParaRPr kumimoji="0" sz="2000" b="1" i="0" u="none" strike="noStrike" kern="1200" cap="none" spc="0" normalizeH="0" baseline="0" noProof="0" dirty="0">
              <a:ln>
                <a:noFill/>
              </a:ln>
              <a:solidFill>
                <a:srgbClr val="3D2229"/>
              </a:solidFill>
              <a:effectLst/>
              <a:uLnTx/>
              <a:uFillTx/>
              <a:latin typeface="Montserrat"/>
              <a:ea typeface="Montserrat"/>
              <a:cs typeface="Montserrat"/>
              <a:sym typeface="Montserrat"/>
            </a:endParaRPr>
          </a:p>
        </p:txBody>
      </p:sp>
      <p:sp>
        <p:nvSpPr>
          <p:cNvPr id="17" name="TextBox 16">
            <a:extLst>
              <a:ext uri="{FF2B5EF4-FFF2-40B4-BE49-F238E27FC236}">
                <a16:creationId xmlns:a16="http://schemas.microsoft.com/office/drawing/2014/main" id="{D4D03AFB-08B5-24E5-C32F-5D7AA1A98230}"/>
              </a:ext>
            </a:extLst>
          </p:cNvPr>
          <p:cNvSpPr txBox="1"/>
          <p:nvPr/>
        </p:nvSpPr>
        <p:spPr>
          <a:xfrm>
            <a:off x="3646154" y="3527095"/>
            <a:ext cx="176980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srgbClr val="980000"/>
                </a:solidFill>
                <a:effectLst/>
                <a:uLnTx/>
                <a:uFillTx/>
                <a:latin typeface="Montserrat"/>
                <a:ea typeface="Montserrat"/>
                <a:cs typeface="Montserrat"/>
                <a:sym typeface="Montserrat"/>
              </a:rPr>
              <a:t>Symmetrical</a:t>
            </a:r>
          </a:p>
        </p:txBody>
      </p:sp>
      <p:sp>
        <p:nvSpPr>
          <p:cNvPr id="18" name="Google Shape;525;g300906dcf75_2_79">
            <a:extLst>
              <a:ext uri="{FF2B5EF4-FFF2-40B4-BE49-F238E27FC236}">
                <a16:creationId xmlns:a16="http://schemas.microsoft.com/office/drawing/2014/main" id="{ED364CF4-9BCF-EC40-C442-CBE47CF91CB8}"/>
              </a:ext>
            </a:extLst>
          </p:cNvPr>
          <p:cNvSpPr txBox="1"/>
          <p:nvPr/>
        </p:nvSpPr>
        <p:spPr>
          <a:xfrm>
            <a:off x="6853618" y="3137610"/>
            <a:ext cx="1529289" cy="270018"/>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000" b="1" i="0" u="none" strike="noStrike" kern="1200" cap="none" spc="0" normalizeH="0" baseline="0" noProof="0" dirty="0">
                <a:ln>
                  <a:noFill/>
                </a:ln>
                <a:solidFill>
                  <a:srgbClr val="3D2229"/>
                </a:solidFill>
                <a:effectLst/>
                <a:uLnTx/>
                <a:uFillTx/>
                <a:latin typeface="Montserrat"/>
                <a:ea typeface="Montserrat"/>
                <a:cs typeface="Montserrat"/>
                <a:sym typeface="Montserrat"/>
              </a:rPr>
              <a:t>DEMAND</a:t>
            </a:r>
            <a:endParaRPr kumimoji="0" sz="2000" b="1" i="0" u="none" strike="noStrike" kern="1200" cap="none" spc="0" normalizeH="0" baseline="0" noProof="0" dirty="0">
              <a:ln>
                <a:noFill/>
              </a:ln>
              <a:solidFill>
                <a:srgbClr val="3D2229"/>
              </a:solidFill>
              <a:effectLst/>
              <a:uLnTx/>
              <a:uFillTx/>
              <a:latin typeface="Montserrat"/>
              <a:ea typeface="Montserrat"/>
              <a:cs typeface="Montserrat"/>
              <a:sym typeface="Montserrat"/>
            </a:endParaRPr>
          </a:p>
        </p:txBody>
      </p:sp>
      <p:sp>
        <p:nvSpPr>
          <p:cNvPr id="19" name="Google Shape;514;g300906dcf75_2_79">
            <a:extLst>
              <a:ext uri="{FF2B5EF4-FFF2-40B4-BE49-F238E27FC236}">
                <a16:creationId xmlns:a16="http://schemas.microsoft.com/office/drawing/2014/main" id="{D8FCA27D-8E8E-C093-5648-023F8D1FE20B}"/>
              </a:ext>
            </a:extLst>
          </p:cNvPr>
          <p:cNvSpPr txBox="1"/>
          <p:nvPr/>
        </p:nvSpPr>
        <p:spPr>
          <a:xfrm>
            <a:off x="6392581" y="3432576"/>
            <a:ext cx="2180634" cy="4845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b="1" i="0" u="none" strike="noStrike" kern="1200" cap="none" spc="0" normalizeH="0" baseline="0" noProof="0" dirty="0">
                <a:ln>
                  <a:noFill/>
                </a:ln>
                <a:solidFill>
                  <a:srgbClr val="980000"/>
                </a:solidFill>
                <a:effectLst/>
                <a:uLnTx/>
                <a:uFillTx/>
                <a:latin typeface="Montserrat"/>
                <a:ea typeface="Montserrat"/>
                <a:cs typeface="Montserrat"/>
                <a:sym typeface="Montserrat"/>
              </a:rPr>
              <a:t>Complementary</a:t>
            </a:r>
            <a:endParaRPr kumimoji="0" b="1" i="0" u="none" strike="noStrike" kern="1200" cap="none" spc="0" normalizeH="0" baseline="0" noProof="0" dirty="0">
              <a:ln>
                <a:noFill/>
              </a:ln>
              <a:solidFill>
                <a:srgbClr val="980000"/>
              </a:solidFill>
              <a:effectLst/>
              <a:uLnTx/>
              <a:uFillTx/>
              <a:latin typeface="Montserrat"/>
              <a:ea typeface="Montserrat"/>
              <a:cs typeface="Montserrat"/>
              <a:sym typeface="Montserrat"/>
            </a:endParaRPr>
          </a:p>
        </p:txBody>
      </p:sp>
      <p:sp>
        <p:nvSpPr>
          <p:cNvPr id="20" name="Google Shape;516;g300906dcf75_2_79">
            <a:extLst>
              <a:ext uri="{FF2B5EF4-FFF2-40B4-BE49-F238E27FC236}">
                <a16:creationId xmlns:a16="http://schemas.microsoft.com/office/drawing/2014/main" id="{F9649C2C-2A1C-392C-4E0A-68A19E30D2AE}"/>
              </a:ext>
            </a:extLst>
          </p:cNvPr>
          <p:cNvSpPr txBox="1"/>
          <p:nvPr/>
        </p:nvSpPr>
        <p:spPr>
          <a:xfrm>
            <a:off x="3040050" y="2209005"/>
            <a:ext cx="3056400" cy="484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srgbClr val="FF9900"/>
                </a:solidFill>
                <a:effectLst/>
                <a:uLnTx/>
                <a:uFillTx/>
                <a:latin typeface="Montserrat"/>
                <a:ea typeface="Montserrat"/>
                <a:cs typeface="Montserrat"/>
                <a:sym typeface="Montserrat"/>
              </a:rPr>
              <a:t>WINNING AND LOSING</a:t>
            </a:r>
            <a:endParaRPr kumimoji="0" sz="1800" b="1" i="0" u="none" strike="noStrike" kern="1200" cap="none" spc="0" normalizeH="0" baseline="0" noProof="0" dirty="0">
              <a:ln>
                <a:noFill/>
              </a:ln>
              <a:solidFill>
                <a:srgbClr val="FF9900"/>
              </a:solidFill>
              <a:effectLst/>
              <a:uLnTx/>
              <a:uFillTx/>
              <a:latin typeface="Montserrat"/>
              <a:ea typeface="Montserrat"/>
              <a:cs typeface="Montserrat"/>
              <a:sym typeface="Montserrat"/>
            </a:endParaRPr>
          </a:p>
        </p:txBody>
      </p:sp>
      <p:sp>
        <p:nvSpPr>
          <p:cNvPr id="22" name="TextBox 21">
            <a:extLst>
              <a:ext uri="{FF2B5EF4-FFF2-40B4-BE49-F238E27FC236}">
                <a16:creationId xmlns:a16="http://schemas.microsoft.com/office/drawing/2014/main" id="{832F6EBC-37D2-DD67-9CF8-ED4A88CDFD21}"/>
              </a:ext>
            </a:extLst>
          </p:cNvPr>
          <p:cNvSpPr txBox="1"/>
          <p:nvPr/>
        </p:nvSpPr>
        <p:spPr>
          <a:xfrm>
            <a:off x="2496048" y="2931478"/>
            <a:ext cx="14583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srgbClr val="F6B26B"/>
                </a:solidFill>
                <a:effectLst/>
                <a:uLnTx/>
                <a:uFillTx/>
                <a:latin typeface="Montserrat"/>
                <a:ea typeface="Montserrat"/>
                <a:cs typeface="Montserrat"/>
                <a:sym typeface="Montserrat"/>
              </a:rPr>
              <a:t>INSISTENT</a:t>
            </a:r>
          </a:p>
        </p:txBody>
      </p:sp>
      <p:sp>
        <p:nvSpPr>
          <p:cNvPr id="24" name="TextBox 23">
            <a:extLst>
              <a:ext uri="{FF2B5EF4-FFF2-40B4-BE49-F238E27FC236}">
                <a16:creationId xmlns:a16="http://schemas.microsoft.com/office/drawing/2014/main" id="{15F2B206-A910-FC74-2FE8-AFB1945AE8B9}"/>
              </a:ext>
            </a:extLst>
          </p:cNvPr>
          <p:cNvSpPr txBox="1"/>
          <p:nvPr/>
        </p:nvSpPr>
        <p:spPr>
          <a:xfrm>
            <a:off x="2710475" y="3896427"/>
            <a:ext cx="136008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srgbClr val="E69138"/>
                </a:solidFill>
                <a:effectLst/>
                <a:uLnTx/>
                <a:uFillTx/>
                <a:latin typeface="Montserrat"/>
                <a:ea typeface="Montserrat"/>
                <a:cs typeface="Montserrat"/>
                <a:sym typeface="Montserrat"/>
              </a:rPr>
              <a:t>PUNITIVE</a:t>
            </a:r>
          </a:p>
        </p:txBody>
      </p:sp>
      <p:sp>
        <p:nvSpPr>
          <p:cNvPr id="26" name="TextBox 25">
            <a:extLst>
              <a:ext uri="{FF2B5EF4-FFF2-40B4-BE49-F238E27FC236}">
                <a16:creationId xmlns:a16="http://schemas.microsoft.com/office/drawing/2014/main" id="{E6CEF884-FC61-579F-E304-CDE6A117F7BB}"/>
              </a:ext>
            </a:extLst>
          </p:cNvPr>
          <p:cNvSpPr txBox="1"/>
          <p:nvPr/>
        </p:nvSpPr>
        <p:spPr>
          <a:xfrm>
            <a:off x="3303639" y="4535286"/>
            <a:ext cx="245483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srgbClr val="B45F06"/>
                </a:solidFill>
                <a:effectLst/>
                <a:uLnTx/>
                <a:uFillTx/>
                <a:latin typeface="Montserrat"/>
                <a:ea typeface="Montserrat"/>
                <a:cs typeface="Montserrat"/>
                <a:sym typeface="Montserrat"/>
              </a:rPr>
              <a:t>POWER STRUGGLE</a:t>
            </a:r>
          </a:p>
        </p:txBody>
      </p:sp>
      <p:sp>
        <p:nvSpPr>
          <p:cNvPr id="27" name="Google Shape;521;g300906dcf75_2_79">
            <a:extLst>
              <a:ext uri="{FF2B5EF4-FFF2-40B4-BE49-F238E27FC236}">
                <a16:creationId xmlns:a16="http://schemas.microsoft.com/office/drawing/2014/main" id="{704C7061-2DC0-0A45-6993-1A80A3962DB3}"/>
              </a:ext>
            </a:extLst>
          </p:cNvPr>
          <p:cNvSpPr txBox="1"/>
          <p:nvPr/>
        </p:nvSpPr>
        <p:spPr>
          <a:xfrm>
            <a:off x="6550466" y="1875960"/>
            <a:ext cx="1854300" cy="484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srgbClr val="1C4587"/>
                </a:solidFill>
                <a:effectLst/>
                <a:uLnTx/>
                <a:uFillTx/>
                <a:latin typeface="Montserrat"/>
                <a:ea typeface="Montserrat"/>
                <a:cs typeface="Montserrat"/>
                <a:sym typeface="Montserrat"/>
              </a:rPr>
              <a:t>WALKING ON EGGSHELLS</a:t>
            </a:r>
            <a:endParaRPr kumimoji="0" sz="1800" b="1" i="0" u="none" strike="noStrike" kern="1200" cap="none" spc="0" normalizeH="0" baseline="0" noProof="0" dirty="0">
              <a:ln>
                <a:noFill/>
              </a:ln>
              <a:solidFill>
                <a:srgbClr val="1C4587"/>
              </a:solidFill>
              <a:effectLst/>
              <a:uLnTx/>
              <a:uFillTx/>
              <a:latin typeface="Montserrat"/>
              <a:ea typeface="Montserrat"/>
              <a:cs typeface="Montserrat"/>
              <a:sym typeface="Montserrat"/>
            </a:endParaRPr>
          </a:p>
        </p:txBody>
      </p:sp>
      <p:sp>
        <p:nvSpPr>
          <p:cNvPr id="29" name="TextBox 28">
            <a:extLst>
              <a:ext uri="{FF2B5EF4-FFF2-40B4-BE49-F238E27FC236}">
                <a16:creationId xmlns:a16="http://schemas.microsoft.com/office/drawing/2014/main" id="{994E1BA6-ECD2-7734-B937-56833D1F49F9}"/>
              </a:ext>
            </a:extLst>
          </p:cNvPr>
          <p:cNvSpPr txBox="1"/>
          <p:nvPr/>
        </p:nvSpPr>
        <p:spPr>
          <a:xfrm>
            <a:off x="8111157" y="2707761"/>
            <a:ext cx="171084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srgbClr val="1155CC"/>
                </a:solidFill>
                <a:effectLst/>
                <a:uLnTx/>
                <a:uFillTx/>
                <a:latin typeface="Montserrat"/>
                <a:ea typeface="Montserrat"/>
                <a:cs typeface="Montserrat"/>
                <a:sym typeface="Montserrat"/>
              </a:rPr>
              <a:t>DIMINISHED AUTHORITY</a:t>
            </a:r>
          </a:p>
        </p:txBody>
      </p:sp>
      <p:sp>
        <p:nvSpPr>
          <p:cNvPr id="31" name="TextBox 30">
            <a:extLst>
              <a:ext uri="{FF2B5EF4-FFF2-40B4-BE49-F238E27FC236}">
                <a16:creationId xmlns:a16="http://schemas.microsoft.com/office/drawing/2014/main" id="{D8E7EA32-36CA-78C4-0921-7540E29A6CC6}"/>
              </a:ext>
            </a:extLst>
          </p:cNvPr>
          <p:cNvSpPr txBox="1"/>
          <p:nvPr/>
        </p:nvSpPr>
        <p:spPr>
          <a:xfrm>
            <a:off x="8023225" y="3835610"/>
            <a:ext cx="1458300"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srgbClr val="3C78D8"/>
                </a:solidFill>
                <a:effectLst/>
                <a:uLnTx/>
                <a:uFillTx/>
                <a:latin typeface="Montserrat"/>
                <a:ea typeface="Montserrat"/>
                <a:cs typeface="Montserrat"/>
                <a:sym typeface="Montserrat"/>
              </a:rPr>
              <a:t>THREATS OF VIOLENCE</a:t>
            </a:r>
          </a:p>
        </p:txBody>
      </p:sp>
      <p:sp>
        <p:nvSpPr>
          <p:cNvPr id="33" name="TextBox 32">
            <a:extLst>
              <a:ext uri="{FF2B5EF4-FFF2-40B4-BE49-F238E27FC236}">
                <a16:creationId xmlns:a16="http://schemas.microsoft.com/office/drawing/2014/main" id="{C558DDB4-0A16-BD42-FCAD-FB6058750FC2}"/>
              </a:ext>
            </a:extLst>
          </p:cNvPr>
          <p:cNvSpPr txBox="1"/>
          <p:nvPr/>
        </p:nvSpPr>
        <p:spPr>
          <a:xfrm>
            <a:off x="6383438" y="4202300"/>
            <a:ext cx="1458300"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6D9EEB"/>
                </a:solidFill>
                <a:effectLst/>
                <a:uLnTx/>
                <a:uFillTx/>
                <a:latin typeface="Montserrat"/>
                <a:ea typeface="Montserrat"/>
                <a:cs typeface="Montserrat"/>
                <a:sym typeface="Montserrat"/>
              </a:rPr>
              <a:t>THE CHILD IS IN CHARGE</a:t>
            </a:r>
          </a:p>
        </p:txBody>
      </p:sp>
      <p:sp>
        <p:nvSpPr>
          <p:cNvPr id="13" name="Slide Number Placeholder 12">
            <a:extLst>
              <a:ext uri="{FF2B5EF4-FFF2-40B4-BE49-F238E27FC236}">
                <a16:creationId xmlns:a16="http://schemas.microsoft.com/office/drawing/2014/main" id="{635EAF80-4D8C-59DC-66F1-4982271A5DF9}"/>
              </a:ext>
            </a:extLst>
          </p:cNvPr>
          <p:cNvSpPr>
            <a:spLocks noGrp="1"/>
          </p:cNvSpPr>
          <p:nvPr>
            <p:ph type="sldNum" sz="quarter" idx="12"/>
          </p:nvPr>
        </p:nvSpPr>
        <p:spPr/>
        <p:txBody>
          <a:bodyPr/>
          <a:lstStyle/>
          <a:p>
            <a:fld id="{BE01EFA4-B4CE-459C-B202-7E2D20DABBE1}" type="slidenum">
              <a:rPr lang="en-GB" smtClean="0"/>
              <a:t>15</a:t>
            </a:fld>
            <a:endParaRPr lang="en-GB"/>
          </a:p>
        </p:txBody>
      </p:sp>
    </p:spTree>
    <p:extLst>
      <p:ext uri="{BB962C8B-B14F-4D97-AF65-F5344CB8AC3E}">
        <p14:creationId xmlns:p14="http://schemas.microsoft.com/office/powerpoint/2010/main" val="2061629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92BF5-061F-2C3D-2852-DC84186F6C6D}"/>
            </a:ext>
          </a:extLst>
        </p:cNvPr>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F6131229-B705-2A83-107D-84F3D261415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hlinkClick r:id="rId4"/>
            <a:extLst>
              <a:ext uri="{FF2B5EF4-FFF2-40B4-BE49-F238E27FC236}">
                <a16:creationId xmlns:a16="http://schemas.microsoft.com/office/drawing/2014/main" id="{C6F0A941-42F4-0201-CFB3-EC44C96BF47C}"/>
              </a:ext>
            </a:extLst>
          </p:cNvPr>
          <p:cNvSpPr txBox="1"/>
          <p:nvPr/>
        </p:nvSpPr>
        <p:spPr>
          <a:xfrm>
            <a:off x="8117632" y="6091074"/>
            <a:ext cx="37462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rPr>
              <a:t>          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graphicFrame>
        <p:nvGraphicFramePr>
          <p:cNvPr id="2" name="Diagram 1">
            <a:extLst>
              <a:ext uri="{FF2B5EF4-FFF2-40B4-BE49-F238E27FC236}">
                <a16:creationId xmlns:a16="http://schemas.microsoft.com/office/drawing/2014/main" id="{CB7E053E-B41F-134D-5BCD-F4DFC6F3FD04}"/>
              </a:ext>
            </a:extLst>
          </p:cNvPr>
          <p:cNvGraphicFramePr/>
          <p:nvPr>
            <p:extLst>
              <p:ext uri="{D42A27DB-BD31-4B8C-83A1-F6EECF244321}">
                <p14:modId xmlns:p14="http://schemas.microsoft.com/office/powerpoint/2010/main" val="48729133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Picture 2">
            <a:extLst>
              <a:ext uri="{FF2B5EF4-FFF2-40B4-BE49-F238E27FC236}">
                <a16:creationId xmlns:a16="http://schemas.microsoft.com/office/drawing/2014/main" id="{3A4D3726-F187-E15C-5EA6-B9CA9C05D0CC}"/>
              </a:ext>
            </a:extLst>
          </p:cNvPr>
          <p:cNvPicPr>
            <a:picLocks noChangeAspect="1"/>
          </p:cNvPicPr>
          <p:nvPr/>
        </p:nvPicPr>
        <p:blipFill rotWithShape="1">
          <a:blip r:embed="rId10">
            <a:alphaModFix amt="50000"/>
          </a:blip>
          <a:srcRect l="46342"/>
          <a:stretch/>
        </p:blipFill>
        <p:spPr>
          <a:xfrm>
            <a:off x="5343453" y="2569483"/>
            <a:ext cx="1505094" cy="1881392"/>
          </a:xfrm>
          <a:prstGeom prst="rect">
            <a:avLst/>
          </a:prstGeom>
        </p:spPr>
      </p:pic>
      <p:sp>
        <p:nvSpPr>
          <p:cNvPr id="6" name="Slide Number Placeholder 5">
            <a:extLst>
              <a:ext uri="{FF2B5EF4-FFF2-40B4-BE49-F238E27FC236}">
                <a16:creationId xmlns:a16="http://schemas.microsoft.com/office/drawing/2014/main" id="{900DABC7-05E3-07B7-45F4-58C456FFB192}"/>
              </a:ext>
            </a:extLst>
          </p:cNvPr>
          <p:cNvSpPr>
            <a:spLocks noGrp="1"/>
          </p:cNvSpPr>
          <p:nvPr>
            <p:ph type="sldNum" sz="quarter" idx="12"/>
          </p:nvPr>
        </p:nvSpPr>
        <p:spPr/>
        <p:txBody>
          <a:bodyPr/>
          <a:lstStyle/>
          <a:p>
            <a:fld id="{BE01EFA4-B4CE-459C-B202-7E2D20DABBE1}" type="slidenum">
              <a:rPr lang="en-GB" smtClean="0"/>
              <a:t>16</a:t>
            </a:fld>
            <a:endParaRPr lang="en-GB"/>
          </a:p>
        </p:txBody>
      </p:sp>
    </p:spTree>
    <p:extLst>
      <p:ext uri="{BB962C8B-B14F-4D97-AF65-F5344CB8AC3E}">
        <p14:creationId xmlns:p14="http://schemas.microsoft.com/office/powerpoint/2010/main" val="479290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77ED3-7DF0-8471-7663-F1987AB8EB7D}"/>
            </a:ext>
          </a:extLst>
        </p:cNvPr>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44EC60B-402A-DDFB-2A5D-396FF6286CE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hlinkClick r:id="rId4"/>
            <a:extLst>
              <a:ext uri="{FF2B5EF4-FFF2-40B4-BE49-F238E27FC236}">
                <a16:creationId xmlns:a16="http://schemas.microsoft.com/office/drawing/2014/main" id="{97BFF36C-CBEF-DF58-9B44-409D4EADBC36}"/>
              </a:ext>
            </a:extLst>
          </p:cNvPr>
          <p:cNvSpPr txBox="1"/>
          <p:nvPr/>
        </p:nvSpPr>
        <p:spPr>
          <a:xfrm>
            <a:off x="8117632" y="6091074"/>
            <a:ext cx="37462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rPr>
              <a:t>          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graphicFrame>
        <p:nvGraphicFramePr>
          <p:cNvPr id="2" name="Diagram 1">
            <a:extLst>
              <a:ext uri="{FF2B5EF4-FFF2-40B4-BE49-F238E27FC236}">
                <a16:creationId xmlns:a16="http://schemas.microsoft.com/office/drawing/2014/main" id="{735ECD38-3A5A-B509-F6ED-C6323B73CE01}"/>
              </a:ext>
            </a:extLst>
          </p:cNvPr>
          <p:cNvGraphicFramePr/>
          <p:nvPr>
            <p:extLst>
              <p:ext uri="{D42A27DB-BD31-4B8C-83A1-F6EECF244321}">
                <p14:modId xmlns:p14="http://schemas.microsoft.com/office/powerpoint/2010/main" val="3932437477"/>
              </p:ext>
            </p:extLst>
          </p:nvPr>
        </p:nvGraphicFramePr>
        <p:xfrm>
          <a:off x="2032000" y="672407"/>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Picture 2">
            <a:extLst>
              <a:ext uri="{FF2B5EF4-FFF2-40B4-BE49-F238E27FC236}">
                <a16:creationId xmlns:a16="http://schemas.microsoft.com/office/drawing/2014/main" id="{A8A5A3B1-5B0B-AF26-1B56-993A209EEA44}"/>
              </a:ext>
            </a:extLst>
          </p:cNvPr>
          <p:cNvPicPr>
            <a:picLocks noChangeAspect="1"/>
          </p:cNvPicPr>
          <p:nvPr/>
        </p:nvPicPr>
        <p:blipFill>
          <a:blip r:embed="rId10">
            <a:alphaModFix amt="50000"/>
          </a:blip>
          <a:stretch>
            <a:fillRect/>
          </a:stretch>
        </p:blipFill>
        <p:spPr>
          <a:xfrm>
            <a:off x="5215051" y="1888302"/>
            <a:ext cx="1761897" cy="2188654"/>
          </a:xfrm>
          <a:prstGeom prst="rect">
            <a:avLst/>
          </a:prstGeom>
        </p:spPr>
      </p:pic>
      <p:sp>
        <p:nvSpPr>
          <p:cNvPr id="6" name="Slide Number Placeholder 5">
            <a:extLst>
              <a:ext uri="{FF2B5EF4-FFF2-40B4-BE49-F238E27FC236}">
                <a16:creationId xmlns:a16="http://schemas.microsoft.com/office/drawing/2014/main" id="{649B0ED0-2217-6A11-2517-010EA2665D17}"/>
              </a:ext>
            </a:extLst>
          </p:cNvPr>
          <p:cNvSpPr>
            <a:spLocks noGrp="1"/>
          </p:cNvSpPr>
          <p:nvPr>
            <p:ph type="sldNum" sz="quarter" idx="12"/>
          </p:nvPr>
        </p:nvSpPr>
        <p:spPr/>
        <p:txBody>
          <a:bodyPr/>
          <a:lstStyle/>
          <a:p>
            <a:fld id="{BE01EFA4-B4CE-459C-B202-7E2D20DABBE1}" type="slidenum">
              <a:rPr lang="en-GB" smtClean="0"/>
              <a:t>17</a:t>
            </a:fld>
            <a:endParaRPr lang="en-GB"/>
          </a:p>
        </p:txBody>
      </p:sp>
    </p:spTree>
    <p:extLst>
      <p:ext uri="{BB962C8B-B14F-4D97-AF65-F5344CB8AC3E}">
        <p14:creationId xmlns:p14="http://schemas.microsoft.com/office/powerpoint/2010/main" val="1438393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C51DB-2479-F0A8-2B4B-F0FF8ECD888F}"/>
            </a:ext>
          </a:extLst>
        </p:cNvPr>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6E006C3-D3CA-6D46-98DC-E935A0AFD66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hlinkClick r:id="rId4"/>
            <a:extLst>
              <a:ext uri="{FF2B5EF4-FFF2-40B4-BE49-F238E27FC236}">
                <a16:creationId xmlns:a16="http://schemas.microsoft.com/office/drawing/2014/main" id="{929E3886-CF95-0D12-861C-6E225ED33F91}"/>
              </a:ext>
            </a:extLst>
          </p:cNvPr>
          <p:cNvSpPr txBox="1"/>
          <p:nvPr/>
        </p:nvSpPr>
        <p:spPr>
          <a:xfrm>
            <a:off x="8117632" y="6091074"/>
            <a:ext cx="37462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rPr>
              <a:t>          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534BD05E-9CF8-FC9A-1470-42C4EEC53763}"/>
              </a:ext>
            </a:extLst>
          </p:cNvPr>
          <p:cNvSpPr>
            <a:spLocks noGrp="1"/>
          </p:cNvSpPr>
          <p:nvPr>
            <p:ph type="title"/>
          </p:nvPr>
        </p:nvSpPr>
        <p:spPr/>
        <p:txBody>
          <a:bodyPr>
            <a:normAutofit/>
          </a:bodyPr>
          <a:lstStyle/>
          <a:p>
            <a:r>
              <a:rPr lang="en-IE" sz="3600" b="1" dirty="0">
                <a:latin typeface="Montserrat" pitchFamily="2" charset="0"/>
              </a:rPr>
              <a:t>Teacher Presence</a:t>
            </a:r>
            <a:endParaRPr lang="en-GB" sz="3600" dirty="0"/>
          </a:p>
        </p:txBody>
      </p:sp>
      <p:sp>
        <p:nvSpPr>
          <p:cNvPr id="3" name="Content Placeholder 2">
            <a:extLst>
              <a:ext uri="{FF2B5EF4-FFF2-40B4-BE49-F238E27FC236}">
                <a16:creationId xmlns:a16="http://schemas.microsoft.com/office/drawing/2014/main" id="{E1BB4AC9-C0D7-2D91-DFE7-0A003E22708B}"/>
              </a:ext>
            </a:extLst>
          </p:cNvPr>
          <p:cNvSpPr>
            <a:spLocks noGrp="1"/>
          </p:cNvSpPr>
          <p:nvPr>
            <p:ph idx="1"/>
          </p:nvPr>
        </p:nvSpPr>
        <p:spPr>
          <a:xfrm>
            <a:off x="1477297" y="1690688"/>
            <a:ext cx="3746241" cy="4351338"/>
          </a:xfrm>
        </p:spPr>
        <p:txBody>
          <a:bodyPr/>
          <a:lstStyle/>
          <a:p>
            <a:pPr marL="0" lvl="0" indent="0" algn="ctr" rtl="0">
              <a:spcBef>
                <a:spcPts val="1000"/>
              </a:spcBef>
              <a:spcAft>
                <a:spcPts val="0"/>
              </a:spcAft>
              <a:buNone/>
            </a:pPr>
            <a:r>
              <a:rPr lang="en-GB" sz="2800" dirty="0">
                <a:solidFill>
                  <a:schemeClr val="accent2">
                    <a:lumMod val="50000"/>
                  </a:schemeClr>
                </a:solidFill>
                <a:latin typeface="Montserrat"/>
                <a:ea typeface="Montserrat"/>
                <a:cs typeface="Montserrat"/>
                <a:sym typeface="Montserrat"/>
              </a:rPr>
              <a:t>A present teacher acts in a way that conveys the message:</a:t>
            </a:r>
          </a:p>
          <a:p>
            <a:pPr marL="0" lvl="0" indent="0" algn="ctr" rtl="0">
              <a:spcBef>
                <a:spcPts val="1000"/>
              </a:spcBef>
              <a:spcAft>
                <a:spcPts val="0"/>
              </a:spcAft>
              <a:buNone/>
            </a:pPr>
            <a:r>
              <a:rPr lang="en-GB" sz="2800" dirty="0">
                <a:solidFill>
                  <a:schemeClr val="accent2">
                    <a:lumMod val="50000"/>
                  </a:schemeClr>
                </a:solidFill>
                <a:latin typeface="Montserrat"/>
                <a:ea typeface="Montserrat"/>
                <a:cs typeface="Montserrat"/>
                <a:sym typeface="Montserrat"/>
              </a:rPr>
              <a:t>"I am your teacher. I am close. I am on top of the situation, I care. I am here and I am staying here!”</a:t>
            </a:r>
          </a:p>
          <a:p>
            <a:endParaRPr lang="en-GB" dirty="0">
              <a:solidFill>
                <a:schemeClr val="accent2">
                  <a:lumMod val="50000"/>
                </a:schemeClr>
              </a:solidFill>
              <a:latin typeface="Montserrat" pitchFamily="2" charset="0"/>
            </a:endParaRPr>
          </a:p>
        </p:txBody>
      </p:sp>
      <p:pic>
        <p:nvPicPr>
          <p:cNvPr id="6" name="Google Shape;505;g300906dcf75_2_72">
            <a:extLst>
              <a:ext uri="{FF2B5EF4-FFF2-40B4-BE49-F238E27FC236}">
                <a16:creationId xmlns:a16="http://schemas.microsoft.com/office/drawing/2014/main" id="{727E0171-82BA-FA7B-6A51-6E92E2C95281}"/>
              </a:ext>
            </a:extLst>
          </p:cNvPr>
          <p:cNvPicPr preferRelativeResize="0"/>
          <p:nvPr/>
        </p:nvPicPr>
        <p:blipFill>
          <a:blip r:embed="rId5">
            <a:alphaModFix amt="29000"/>
          </a:blip>
          <a:stretch>
            <a:fillRect/>
          </a:stretch>
        </p:blipFill>
        <p:spPr>
          <a:xfrm>
            <a:off x="6510800" y="1202250"/>
            <a:ext cx="3213664" cy="4453500"/>
          </a:xfrm>
          <a:prstGeom prst="rect">
            <a:avLst/>
          </a:prstGeom>
          <a:noFill/>
          <a:ln>
            <a:noFill/>
          </a:ln>
        </p:spPr>
      </p:pic>
      <p:sp>
        <p:nvSpPr>
          <p:cNvPr id="7" name="Slide Number Placeholder 6">
            <a:extLst>
              <a:ext uri="{FF2B5EF4-FFF2-40B4-BE49-F238E27FC236}">
                <a16:creationId xmlns:a16="http://schemas.microsoft.com/office/drawing/2014/main" id="{68D2AA58-F90E-16A5-6E1B-99A262AF28B5}"/>
              </a:ext>
            </a:extLst>
          </p:cNvPr>
          <p:cNvSpPr>
            <a:spLocks noGrp="1"/>
          </p:cNvSpPr>
          <p:nvPr>
            <p:ph type="sldNum" sz="quarter" idx="12"/>
          </p:nvPr>
        </p:nvSpPr>
        <p:spPr/>
        <p:txBody>
          <a:bodyPr/>
          <a:lstStyle/>
          <a:p>
            <a:fld id="{BE01EFA4-B4CE-459C-B202-7E2D20DABBE1}" type="slidenum">
              <a:rPr lang="en-GB" smtClean="0"/>
              <a:t>18</a:t>
            </a:fld>
            <a:endParaRPr lang="en-GB"/>
          </a:p>
        </p:txBody>
      </p:sp>
    </p:spTree>
    <p:extLst>
      <p:ext uri="{BB962C8B-B14F-4D97-AF65-F5344CB8AC3E}">
        <p14:creationId xmlns:p14="http://schemas.microsoft.com/office/powerpoint/2010/main" val="160113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4FBD7-5B42-F733-BC0C-36E8BA5B3AE5}"/>
            </a:ext>
          </a:extLst>
        </p:cNvPr>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037C915C-7AB1-7ADF-CF3E-48F14FCAE69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hlinkClick r:id="rId3"/>
            <a:extLst>
              <a:ext uri="{FF2B5EF4-FFF2-40B4-BE49-F238E27FC236}">
                <a16:creationId xmlns:a16="http://schemas.microsoft.com/office/drawing/2014/main" id="{C63BDBC1-1839-4D94-A23D-C1A860ED6E97}"/>
              </a:ext>
            </a:extLst>
          </p:cNvPr>
          <p:cNvSpPr txBox="1"/>
          <p:nvPr/>
        </p:nvSpPr>
        <p:spPr>
          <a:xfrm>
            <a:off x="8117632" y="6091074"/>
            <a:ext cx="37462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rPr>
              <a:t>          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2" name="Google Shape;500;g300906dcf75_2_57">
            <a:extLst>
              <a:ext uri="{FF2B5EF4-FFF2-40B4-BE49-F238E27FC236}">
                <a16:creationId xmlns:a16="http://schemas.microsoft.com/office/drawing/2014/main" id="{06793806-A1DE-18F8-86FD-C0E6A014EE5B}"/>
              </a:ext>
            </a:extLst>
          </p:cNvPr>
          <p:cNvPicPr preferRelativeResize="0"/>
          <p:nvPr/>
        </p:nvPicPr>
        <p:blipFill>
          <a:blip r:embed="rId4">
            <a:alphaModFix amt="70000"/>
          </a:blip>
          <a:stretch>
            <a:fillRect/>
          </a:stretch>
        </p:blipFill>
        <p:spPr>
          <a:xfrm>
            <a:off x="2410311" y="137135"/>
            <a:ext cx="7473917" cy="6098620"/>
          </a:xfrm>
          <a:prstGeom prst="rect">
            <a:avLst/>
          </a:prstGeom>
          <a:noFill/>
          <a:ln>
            <a:noFill/>
          </a:ln>
        </p:spPr>
      </p:pic>
      <p:sp>
        <p:nvSpPr>
          <p:cNvPr id="3" name="Slide Number Placeholder 2">
            <a:extLst>
              <a:ext uri="{FF2B5EF4-FFF2-40B4-BE49-F238E27FC236}">
                <a16:creationId xmlns:a16="http://schemas.microsoft.com/office/drawing/2014/main" id="{CBCFE497-C3F4-5672-2A21-4834ABF3E6A0}"/>
              </a:ext>
            </a:extLst>
          </p:cNvPr>
          <p:cNvSpPr>
            <a:spLocks noGrp="1"/>
          </p:cNvSpPr>
          <p:nvPr>
            <p:ph type="sldNum" sz="quarter" idx="12"/>
          </p:nvPr>
        </p:nvSpPr>
        <p:spPr/>
        <p:txBody>
          <a:bodyPr/>
          <a:lstStyle/>
          <a:p>
            <a:fld id="{BE01EFA4-B4CE-459C-B202-7E2D20DABBE1}" type="slidenum">
              <a:rPr lang="en-GB" smtClean="0"/>
              <a:t>19</a:t>
            </a:fld>
            <a:endParaRPr lang="en-GB"/>
          </a:p>
        </p:txBody>
      </p:sp>
    </p:spTree>
    <p:extLst>
      <p:ext uri="{BB962C8B-B14F-4D97-AF65-F5344CB8AC3E}">
        <p14:creationId xmlns:p14="http://schemas.microsoft.com/office/powerpoint/2010/main" val="4012898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26E25-E240-5066-3EE3-FCD48ABAEA3B}"/>
            </a:ext>
          </a:extLst>
        </p:cNvPr>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01BB8171-9609-4715-071F-2FC0BD9FEF4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hlinkClick r:id="rId4"/>
            <a:extLst>
              <a:ext uri="{FF2B5EF4-FFF2-40B4-BE49-F238E27FC236}">
                <a16:creationId xmlns:a16="http://schemas.microsoft.com/office/drawing/2014/main" id="{33B455E6-4EFC-1A60-3DDB-F8DAC62A4110}"/>
              </a:ext>
            </a:extLst>
          </p:cNvPr>
          <p:cNvSpPr txBox="1"/>
          <p:nvPr/>
        </p:nvSpPr>
        <p:spPr>
          <a:xfrm>
            <a:off x="8117632" y="6091074"/>
            <a:ext cx="37462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rPr>
              <a:t>          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73B2208B-8595-A9E1-C7E5-0329654AB42D}"/>
              </a:ext>
            </a:extLst>
          </p:cNvPr>
          <p:cNvSpPr>
            <a:spLocks noGrp="1"/>
          </p:cNvSpPr>
          <p:nvPr>
            <p:ph type="title"/>
          </p:nvPr>
        </p:nvSpPr>
        <p:spPr/>
        <p:txBody>
          <a:bodyPr/>
          <a:lstStyle/>
          <a:p>
            <a:r>
              <a:rPr lang="en-IE" sz="4000" b="1" dirty="0">
                <a:latin typeface="Montserrat" pitchFamily="2" charset="0"/>
              </a:rPr>
              <a:t>Once upon a time….</a:t>
            </a:r>
            <a:endParaRPr lang="en-GB" dirty="0"/>
          </a:p>
        </p:txBody>
      </p:sp>
      <p:sp>
        <p:nvSpPr>
          <p:cNvPr id="6" name="Content Placeholder 5">
            <a:extLst>
              <a:ext uri="{FF2B5EF4-FFF2-40B4-BE49-F238E27FC236}">
                <a16:creationId xmlns:a16="http://schemas.microsoft.com/office/drawing/2014/main" id="{31A0A141-0886-6DD9-D080-D50029253838}"/>
              </a:ext>
            </a:extLst>
          </p:cNvPr>
          <p:cNvSpPr>
            <a:spLocks noGrp="1"/>
          </p:cNvSpPr>
          <p:nvPr>
            <p:ph idx="1"/>
          </p:nvPr>
        </p:nvSpPr>
        <p:spPr>
          <a:xfrm>
            <a:off x="1093840" y="1930554"/>
            <a:ext cx="10515600" cy="4160520"/>
          </a:xfrm>
        </p:spPr>
        <p:txBody>
          <a:bodyPr/>
          <a:lstStyle/>
          <a:p>
            <a:pPr marL="0" indent="0">
              <a:buNone/>
            </a:pPr>
            <a:r>
              <a:rPr lang="en-IE" dirty="0">
                <a:solidFill>
                  <a:srgbClr val="C00000"/>
                </a:solidFill>
                <a:latin typeface="Montserrat" pitchFamily="2" charset="0"/>
              </a:rPr>
              <a:t>Once upon a time, adults had full authority over children. Children did what they were told, just because adults told them to. We call this </a:t>
            </a:r>
            <a:r>
              <a:rPr lang="en-IE" b="1" dirty="0">
                <a:solidFill>
                  <a:srgbClr val="C00000"/>
                </a:solidFill>
                <a:latin typeface="Montserrat" pitchFamily="2" charset="0"/>
              </a:rPr>
              <a:t>“The Old Authority”</a:t>
            </a:r>
          </a:p>
          <a:p>
            <a:pPr marL="0" indent="0">
              <a:buNone/>
            </a:pPr>
            <a:endParaRPr lang="en-IE" b="1" dirty="0">
              <a:solidFill>
                <a:srgbClr val="C00000"/>
              </a:solidFill>
              <a:latin typeface="Montserrat" pitchFamily="2" charset="0"/>
            </a:endParaRPr>
          </a:p>
          <a:p>
            <a:pPr marL="0" indent="0">
              <a:buNone/>
            </a:pPr>
            <a:r>
              <a:rPr lang="en-IE" dirty="0">
                <a:solidFill>
                  <a:srgbClr val="C00000"/>
                </a:solidFill>
                <a:latin typeface="Montserrat" pitchFamily="2" charset="0"/>
              </a:rPr>
              <a:t>The focus was on control and obedience. It was </a:t>
            </a:r>
            <a:r>
              <a:rPr lang="en-IE" b="1" dirty="0">
                <a:solidFill>
                  <a:srgbClr val="C00000"/>
                </a:solidFill>
                <a:latin typeface="Montserrat" pitchFamily="2" charset="0"/>
              </a:rPr>
              <a:t>built on fear</a:t>
            </a:r>
            <a:r>
              <a:rPr lang="en-IE" dirty="0">
                <a:solidFill>
                  <a:srgbClr val="C00000"/>
                </a:solidFill>
                <a:latin typeface="Montserrat" pitchFamily="2" charset="0"/>
              </a:rPr>
              <a:t>, coercion, and sadly, left the door open to abuse (Omer et al., 2013).</a:t>
            </a:r>
          </a:p>
          <a:p>
            <a:endParaRPr lang="en-GB" dirty="0"/>
          </a:p>
        </p:txBody>
      </p:sp>
      <p:sp>
        <p:nvSpPr>
          <p:cNvPr id="3" name="Slide Number Placeholder 2">
            <a:extLst>
              <a:ext uri="{FF2B5EF4-FFF2-40B4-BE49-F238E27FC236}">
                <a16:creationId xmlns:a16="http://schemas.microsoft.com/office/drawing/2014/main" id="{7415A5A6-C21E-3C4F-26BF-E8303D5F22E8}"/>
              </a:ext>
            </a:extLst>
          </p:cNvPr>
          <p:cNvSpPr>
            <a:spLocks noGrp="1"/>
          </p:cNvSpPr>
          <p:nvPr>
            <p:ph type="sldNum" sz="quarter" idx="12"/>
          </p:nvPr>
        </p:nvSpPr>
        <p:spPr/>
        <p:txBody>
          <a:bodyPr/>
          <a:lstStyle/>
          <a:p>
            <a:fld id="{51845F5A-061D-4825-9AE9-D7794091C6CF}" type="slidenum">
              <a:rPr lang="en-US" smtClean="0"/>
              <a:t>2</a:t>
            </a:fld>
            <a:endParaRPr lang="en-US"/>
          </a:p>
        </p:txBody>
      </p:sp>
    </p:spTree>
    <p:extLst>
      <p:ext uri="{BB962C8B-B14F-4D97-AF65-F5344CB8AC3E}">
        <p14:creationId xmlns:p14="http://schemas.microsoft.com/office/powerpoint/2010/main" val="2299721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6855A94D-6CFA-B2E4-F933-801BC1437BB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hlinkClick r:id="rId4"/>
            <a:extLst>
              <a:ext uri="{FF2B5EF4-FFF2-40B4-BE49-F238E27FC236}">
                <a16:creationId xmlns:a16="http://schemas.microsoft.com/office/drawing/2014/main" id="{88956532-CF35-CD29-290E-20666182D0EB}"/>
              </a:ext>
            </a:extLst>
          </p:cNvPr>
          <p:cNvSpPr txBox="1"/>
          <p:nvPr/>
        </p:nvSpPr>
        <p:spPr>
          <a:xfrm>
            <a:off x="8117632" y="5879013"/>
            <a:ext cx="37462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ptos" panose="02110004020202020204"/>
                <a:ea typeface="+mn-ea"/>
                <a:cs typeface="+mn-cs"/>
              </a:rPr>
              <a:t>          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2F4C7C2E-6075-BEB1-AEE6-A71D47ADA3C7}"/>
              </a:ext>
            </a:extLst>
          </p:cNvPr>
          <p:cNvPicPr>
            <a:picLocks noChangeAspect="1"/>
          </p:cNvPicPr>
          <p:nvPr/>
        </p:nvPicPr>
        <p:blipFill>
          <a:blip r:embed="rId5">
            <a:alphaModFix amt="70000"/>
          </a:blip>
          <a:stretch>
            <a:fillRect/>
          </a:stretch>
        </p:blipFill>
        <p:spPr>
          <a:xfrm>
            <a:off x="2009775" y="429537"/>
            <a:ext cx="7762875" cy="5698281"/>
          </a:xfrm>
          <a:prstGeom prst="rect">
            <a:avLst/>
          </a:prstGeom>
        </p:spPr>
      </p:pic>
      <p:sp>
        <p:nvSpPr>
          <p:cNvPr id="7" name="TextBox 6">
            <a:extLst>
              <a:ext uri="{FF2B5EF4-FFF2-40B4-BE49-F238E27FC236}">
                <a16:creationId xmlns:a16="http://schemas.microsoft.com/office/drawing/2014/main" id="{9D2D8B52-D0A9-2D15-CAD5-400932D2031C}"/>
              </a:ext>
            </a:extLst>
          </p:cNvPr>
          <p:cNvSpPr txBox="1"/>
          <p:nvPr/>
        </p:nvSpPr>
        <p:spPr>
          <a:xfrm rot="533271">
            <a:off x="7548390" y="1570484"/>
            <a:ext cx="2311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Montserrat" pitchFamily="2" charset="0"/>
                <a:ea typeface="+mn-ea"/>
                <a:cs typeface="+mn-cs"/>
              </a:rPr>
              <a:t>Protective</a:t>
            </a:r>
          </a:p>
        </p:txBody>
      </p:sp>
      <p:sp>
        <p:nvSpPr>
          <p:cNvPr id="8" name="TextBox 7">
            <a:extLst>
              <a:ext uri="{FF2B5EF4-FFF2-40B4-BE49-F238E27FC236}">
                <a16:creationId xmlns:a16="http://schemas.microsoft.com/office/drawing/2014/main" id="{71BCF964-E297-47BF-43F2-1F1B433EDE36}"/>
              </a:ext>
            </a:extLst>
          </p:cNvPr>
          <p:cNvSpPr txBox="1"/>
          <p:nvPr/>
        </p:nvSpPr>
        <p:spPr>
          <a:xfrm rot="21136787">
            <a:off x="2981866" y="3022839"/>
            <a:ext cx="2311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Montserrat" pitchFamily="2" charset="0"/>
                <a:ea typeface="+mn-ea"/>
                <a:cs typeface="+mn-cs"/>
              </a:rPr>
              <a:t>Demanding</a:t>
            </a:r>
          </a:p>
        </p:txBody>
      </p:sp>
      <p:sp>
        <p:nvSpPr>
          <p:cNvPr id="9" name="TextBox 8">
            <a:extLst>
              <a:ext uri="{FF2B5EF4-FFF2-40B4-BE49-F238E27FC236}">
                <a16:creationId xmlns:a16="http://schemas.microsoft.com/office/drawing/2014/main" id="{2D80929B-A586-C682-BA42-8BF9BD05F1C6}"/>
              </a:ext>
            </a:extLst>
          </p:cNvPr>
          <p:cNvSpPr txBox="1"/>
          <p:nvPr/>
        </p:nvSpPr>
        <p:spPr>
          <a:xfrm>
            <a:off x="5221859" y="4418310"/>
            <a:ext cx="2311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30A0"/>
                </a:solidFill>
                <a:effectLst/>
                <a:uLnTx/>
                <a:uFillTx/>
                <a:latin typeface="Montserrat" pitchFamily="2" charset="0"/>
                <a:ea typeface="+mn-ea"/>
                <a:cs typeface="+mn-cs"/>
              </a:rPr>
              <a:t>Supportive</a:t>
            </a:r>
          </a:p>
        </p:txBody>
      </p:sp>
      <p:sp>
        <p:nvSpPr>
          <p:cNvPr id="10" name="Title 9">
            <a:extLst>
              <a:ext uri="{FF2B5EF4-FFF2-40B4-BE49-F238E27FC236}">
                <a16:creationId xmlns:a16="http://schemas.microsoft.com/office/drawing/2014/main" id="{1F6C73F5-7F55-B52A-AD6C-6FF68C08CAA5}"/>
              </a:ext>
            </a:extLst>
          </p:cNvPr>
          <p:cNvSpPr>
            <a:spLocks noGrp="1"/>
          </p:cNvSpPr>
          <p:nvPr>
            <p:ph type="title"/>
          </p:nvPr>
        </p:nvSpPr>
        <p:spPr>
          <a:xfrm>
            <a:off x="0" y="-337745"/>
            <a:ext cx="10515600" cy="1325563"/>
          </a:xfrm>
        </p:spPr>
        <p:txBody>
          <a:bodyPr>
            <a:normAutofit/>
          </a:bodyPr>
          <a:lstStyle/>
          <a:p>
            <a:r>
              <a:rPr lang="en-GB" sz="3200" b="1" dirty="0">
                <a:latin typeface="Montserrat" pitchFamily="2" charset="0"/>
              </a:rPr>
              <a:t>Relational Styles</a:t>
            </a:r>
          </a:p>
        </p:txBody>
      </p:sp>
      <p:sp>
        <p:nvSpPr>
          <p:cNvPr id="2" name="Slide Number Placeholder 1">
            <a:extLst>
              <a:ext uri="{FF2B5EF4-FFF2-40B4-BE49-F238E27FC236}">
                <a16:creationId xmlns:a16="http://schemas.microsoft.com/office/drawing/2014/main" id="{00DEC774-B335-A02C-372C-785CE0ACBDCB}"/>
              </a:ext>
            </a:extLst>
          </p:cNvPr>
          <p:cNvSpPr>
            <a:spLocks noGrp="1"/>
          </p:cNvSpPr>
          <p:nvPr>
            <p:ph type="sldNum" sz="quarter" idx="12"/>
          </p:nvPr>
        </p:nvSpPr>
        <p:spPr/>
        <p:txBody>
          <a:bodyPr/>
          <a:lstStyle/>
          <a:p>
            <a:fld id="{BE01EFA4-B4CE-459C-B202-7E2D20DABBE1}" type="slidenum">
              <a:rPr lang="en-GB" smtClean="0"/>
              <a:t>20</a:t>
            </a:fld>
            <a:endParaRPr lang="en-GB"/>
          </a:p>
        </p:txBody>
      </p:sp>
    </p:spTree>
    <p:extLst>
      <p:ext uri="{BB962C8B-B14F-4D97-AF65-F5344CB8AC3E}">
        <p14:creationId xmlns:p14="http://schemas.microsoft.com/office/powerpoint/2010/main" val="2983097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6855A94D-6CFA-B2E4-F933-801BC1437BB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hlinkClick r:id="rId4"/>
            <a:extLst>
              <a:ext uri="{FF2B5EF4-FFF2-40B4-BE49-F238E27FC236}">
                <a16:creationId xmlns:a16="http://schemas.microsoft.com/office/drawing/2014/main" id="{88956532-CF35-CD29-290E-20666182D0EB}"/>
              </a:ext>
            </a:extLst>
          </p:cNvPr>
          <p:cNvSpPr txBox="1"/>
          <p:nvPr/>
        </p:nvSpPr>
        <p:spPr>
          <a:xfrm>
            <a:off x="8117632" y="6091074"/>
            <a:ext cx="37462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rPr>
              <a:t>          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78DB913E-0523-4F4C-A38D-BA021403BDD1}"/>
              </a:ext>
            </a:extLst>
          </p:cNvPr>
          <p:cNvSpPr>
            <a:spLocks noGrp="1"/>
          </p:cNvSpPr>
          <p:nvPr>
            <p:ph type="title"/>
          </p:nvPr>
        </p:nvSpPr>
        <p:spPr>
          <a:xfrm>
            <a:off x="0" y="0"/>
            <a:ext cx="10515600" cy="661418"/>
          </a:xfrm>
        </p:spPr>
        <p:txBody>
          <a:bodyPr>
            <a:normAutofit/>
          </a:bodyPr>
          <a:lstStyle/>
          <a:p>
            <a:r>
              <a:rPr lang="en-GB" sz="3600" b="1" dirty="0">
                <a:latin typeface="Montserrat" pitchFamily="2" charset="0"/>
              </a:rPr>
              <a:t>Support</a:t>
            </a:r>
          </a:p>
        </p:txBody>
      </p:sp>
      <p:sp>
        <p:nvSpPr>
          <p:cNvPr id="3" name="Content Placeholder 2">
            <a:extLst>
              <a:ext uri="{FF2B5EF4-FFF2-40B4-BE49-F238E27FC236}">
                <a16:creationId xmlns:a16="http://schemas.microsoft.com/office/drawing/2014/main" id="{A2783DC1-C663-E95A-3424-C952DFAFAFB4}"/>
              </a:ext>
            </a:extLst>
          </p:cNvPr>
          <p:cNvSpPr>
            <a:spLocks noGrp="1"/>
          </p:cNvSpPr>
          <p:nvPr>
            <p:ph idx="1"/>
          </p:nvPr>
        </p:nvSpPr>
        <p:spPr>
          <a:xfrm>
            <a:off x="838200" y="1200577"/>
            <a:ext cx="10515600" cy="4351338"/>
          </a:xfrm>
        </p:spPr>
        <p:txBody>
          <a:bodyPr/>
          <a:lstStyle/>
          <a:p>
            <a:pPr marL="0" indent="0">
              <a:buNone/>
            </a:pPr>
            <a:r>
              <a:rPr lang="en-GB" sz="3200" dirty="0">
                <a:solidFill>
                  <a:srgbClr val="002060"/>
                </a:solidFill>
                <a:latin typeface="Montserrat" pitchFamily="2" charset="0"/>
              </a:rPr>
              <a:t>Support = </a:t>
            </a:r>
            <a:r>
              <a:rPr lang="en-GB" sz="3200" dirty="0">
                <a:solidFill>
                  <a:schemeClr val="accent2"/>
                </a:solidFill>
                <a:latin typeface="Montserrat" pitchFamily="2" charset="0"/>
              </a:rPr>
              <a:t>Acknowledgement</a:t>
            </a:r>
            <a:r>
              <a:rPr lang="en-GB" sz="3200" dirty="0">
                <a:solidFill>
                  <a:srgbClr val="002060"/>
                </a:solidFill>
                <a:latin typeface="Montserrat" pitchFamily="2" charset="0"/>
              </a:rPr>
              <a:t> + </a:t>
            </a:r>
            <a:r>
              <a:rPr lang="en-GB" sz="3200" dirty="0">
                <a:solidFill>
                  <a:schemeClr val="accent3"/>
                </a:solidFill>
                <a:latin typeface="Montserrat" pitchFamily="2" charset="0"/>
              </a:rPr>
              <a:t>Confidence</a:t>
            </a:r>
          </a:p>
          <a:p>
            <a:pPr marL="0" indent="0">
              <a:buNone/>
            </a:pPr>
            <a:endParaRPr lang="en-GB" sz="900" dirty="0">
              <a:solidFill>
                <a:schemeClr val="accent3"/>
              </a:solidFill>
              <a:latin typeface="Montserrat" pitchFamily="2" charset="0"/>
            </a:endParaRPr>
          </a:p>
          <a:p>
            <a:pPr marL="0" indent="0">
              <a:buNone/>
            </a:pPr>
            <a:r>
              <a:rPr lang="en-GB" sz="2800" dirty="0">
                <a:solidFill>
                  <a:schemeClr val="accent2"/>
                </a:solidFill>
                <a:latin typeface="Montserrat" pitchFamily="2" charset="0"/>
              </a:rPr>
              <a:t>I can see: this is really hard for you; you’re feeling really anxious; you’re really struggling</a:t>
            </a:r>
          </a:p>
          <a:p>
            <a:pPr marL="0" indent="0">
              <a:buNone/>
            </a:pPr>
            <a:endParaRPr lang="en-GB" sz="800" dirty="0">
              <a:solidFill>
                <a:schemeClr val="accent2"/>
              </a:solidFill>
              <a:latin typeface="Montserrat" pitchFamily="2" charset="0"/>
            </a:endParaRPr>
          </a:p>
          <a:p>
            <a:pPr marL="0" indent="0">
              <a:buNone/>
            </a:pPr>
            <a:r>
              <a:rPr lang="en-GB" sz="2800" dirty="0">
                <a:solidFill>
                  <a:schemeClr val="accent3"/>
                </a:solidFill>
                <a:latin typeface="Montserrat" pitchFamily="2" charset="0"/>
              </a:rPr>
              <a:t>I know: how determined you are; you can get through this</a:t>
            </a:r>
          </a:p>
          <a:p>
            <a:pPr marL="0" indent="0">
              <a:buNone/>
            </a:pPr>
            <a:endParaRPr lang="en-GB" sz="800" dirty="0">
              <a:solidFill>
                <a:schemeClr val="accent3"/>
              </a:solidFill>
              <a:latin typeface="Montserrat" pitchFamily="2" charset="0"/>
            </a:endParaRPr>
          </a:p>
          <a:p>
            <a:pPr marL="0" indent="0">
              <a:buNone/>
            </a:pPr>
            <a:r>
              <a:rPr lang="en-GB" sz="2800" dirty="0">
                <a:solidFill>
                  <a:srgbClr val="002060"/>
                </a:solidFill>
                <a:latin typeface="Montserrat" pitchFamily="2" charset="0"/>
              </a:rPr>
              <a:t>Let’s have a think about what we can do to make things easier? Let’s make a plan together</a:t>
            </a:r>
          </a:p>
          <a:p>
            <a:pPr marL="0" indent="0">
              <a:buNone/>
            </a:pPr>
            <a:endParaRPr lang="en-GB" dirty="0"/>
          </a:p>
        </p:txBody>
      </p:sp>
      <p:sp>
        <p:nvSpPr>
          <p:cNvPr id="6" name="Slide Number Placeholder 5">
            <a:extLst>
              <a:ext uri="{FF2B5EF4-FFF2-40B4-BE49-F238E27FC236}">
                <a16:creationId xmlns:a16="http://schemas.microsoft.com/office/drawing/2014/main" id="{B55AB864-9795-1CB1-3E93-589C39BFDBF4}"/>
              </a:ext>
            </a:extLst>
          </p:cNvPr>
          <p:cNvSpPr>
            <a:spLocks noGrp="1"/>
          </p:cNvSpPr>
          <p:nvPr>
            <p:ph type="sldNum" sz="quarter" idx="12"/>
          </p:nvPr>
        </p:nvSpPr>
        <p:spPr/>
        <p:txBody>
          <a:bodyPr/>
          <a:lstStyle/>
          <a:p>
            <a:fld id="{BE01EFA4-B4CE-459C-B202-7E2D20DABBE1}" type="slidenum">
              <a:rPr lang="en-GB" smtClean="0"/>
              <a:t>21</a:t>
            </a:fld>
            <a:endParaRPr lang="en-GB"/>
          </a:p>
        </p:txBody>
      </p:sp>
    </p:spTree>
    <p:extLst>
      <p:ext uri="{BB962C8B-B14F-4D97-AF65-F5344CB8AC3E}">
        <p14:creationId xmlns:p14="http://schemas.microsoft.com/office/powerpoint/2010/main" val="257909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244DB-2C87-1ADA-A92A-8C8EBDEC7EF7}"/>
            </a:ext>
          </a:extLst>
        </p:cNvPr>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ECB47739-A5F3-7114-E867-BBF1E4BEBA1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hlinkClick r:id="rId3"/>
            <a:extLst>
              <a:ext uri="{FF2B5EF4-FFF2-40B4-BE49-F238E27FC236}">
                <a16:creationId xmlns:a16="http://schemas.microsoft.com/office/drawing/2014/main" id="{B8E2C50E-AD13-6EFA-3744-DCA889C8DFDC}"/>
              </a:ext>
            </a:extLst>
          </p:cNvPr>
          <p:cNvSpPr txBox="1"/>
          <p:nvPr/>
        </p:nvSpPr>
        <p:spPr>
          <a:xfrm>
            <a:off x="8117632" y="6091074"/>
            <a:ext cx="37462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rPr>
              <a:t>          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D6AA633E-4E66-AADF-9072-5409F159AAB9}"/>
              </a:ext>
            </a:extLst>
          </p:cNvPr>
          <p:cNvSpPr>
            <a:spLocks noGrp="1"/>
          </p:cNvSpPr>
          <p:nvPr>
            <p:ph type="ctrTitle"/>
          </p:nvPr>
        </p:nvSpPr>
        <p:spPr/>
        <p:txBody>
          <a:bodyPr/>
          <a:lstStyle/>
          <a:p>
            <a:r>
              <a:rPr lang="en-US" dirty="0"/>
              <a:t>Presence</a:t>
            </a:r>
          </a:p>
        </p:txBody>
      </p:sp>
      <p:sp>
        <p:nvSpPr>
          <p:cNvPr id="3" name="Subtitle 2">
            <a:extLst>
              <a:ext uri="{FF2B5EF4-FFF2-40B4-BE49-F238E27FC236}">
                <a16:creationId xmlns:a16="http://schemas.microsoft.com/office/drawing/2014/main" id="{A6753063-AF3B-FEC2-9007-BCA0BE1CF9E1}"/>
              </a:ext>
            </a:extLst>
          </p:cNvPr>
          <p:cNvSpPr>
            <a:spLocks noGrp="1"/>
          </p:cNvSpPr>
          <p:nvPr>
            <p:ph type="subTitle" idx="1"/>
          </p:nvPr>
        </p:nvSpPr>
        <p:spPr/>
        <p:txBody>
          <a:bodyPr/>
          <a:lstStyle/>
          <a:p>
            <a:endParaRPr lang="en-US"/>
          </a:p>
        </p:txBody>
      </p:sp>
      <p:sp>
        <p:nvSpPr>
          <p:cNvPr id="6" name="Slide Number Placeholder 5">
            <a:extLst>
              <a:ext uri="{FF2B5EF4-FFF2-40B4-BE49-F238E27FC236}">
                <a16:creationId xmlns:a16="http://schemas.microsoft.com/office/drawing/2014/main" id="{D7CB841F-CCE5-A793-E6C9-020F75B4D111}"/>
              </a:ext>
            </a:extLst>
          </p:cNvPr>
          <p:cNvSpPr>
            <a:spLocks noGrp="1"/>
          </p:cNvSpPr>
          <p:nvPr>
            <p:ph type="sldNum" sz="quarter" idx="12"/>
          </p:nvPr>
        </p:nvSpPr>
        <p:spPr/>
        <p:txBody>
          <a:bodyPr/>
          <a:lstStyle/>
          <a:p>
            <a:fld id="{BE01EFA4-B4CE-459C-B202-7E2D20DABBE1}" type="slidenum">
              <a:rPr lang="en-GB" smtClean="0"/>
              <a:t>22</a:t>
            </a:fld>
            <a:endParaRPr lang="en-GB"/>
          </a:p>
        </p:txBody>
      </p:sp>
    </p:spTree>
    <p:extLst>
      <p:ext uri="{BB962C8B-B14F-4D97-AF65-F5344CB8AC3E}">
        <p14:creationId xmlns:p14="http://schemas.microsoft.com/office/powerpoint/2010/main" val="249700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6855A94D-6CFA-B2E4-F933-801BC1437BB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F565DF9D-C1EF-4799-884D-9A89DFDC8AC8}"/>
              </a:ext>
            </a:extLst>
          </p:cNvPr>
          <p:cNvSpPr txBox="1"/>
          <p:nvPr/>
        </p:nvSpPr>
        <p:spPr>
          <a:xfrm>
            <a:off x="657224" y="405140"/>
            <a:ext cx="1068133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000000"/>
                </a:solidFill>
                <a:effectLst/>
                <a:uLnTx/>
                <a:uFillTx/>
                <a:latin typeface="Montserrat" pitchFamily="2" charset="0"/>
                <a:ea typeface="+mn-ea"/>
                <a:cs typeface="+mn-cs"/>
              </a:rPr>
              <a:t>Three Dimensions of Presence</a:t>
            </a:r>
            <a:endParaRPr kumimoji="0" lang="en-GB" sz="32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3" name="TextBox 2">
            <a:extLst>
              <a:ext uri="{FF2B5EF4-FFF2-40B4-BE49-F238E27FC236}">
                <a16:creationId xmlns:a16="http://schemas.microsoft.com/office/drawing/2014/main" id="{E0247FDD-0CE8-ADC2-E2AE-53EDB8CF0AC9}"/>
              </a:ext>
            </a:extLst>
          </p:cNvPr>
          <p:cNvSpPr txBox="1"/>
          <p:nvPr/>
        </p:nvSpPr>
        <p:spPr>
          <a:xfrm>
            <a:off x="1066800" y="1168485"/>
            <a:ext cx="10058400" cy="440120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EA5B3A"/>
                </a:solidFill>
                <a:effectLst/>
                <a:uLnTx/>
                <a:uFillTx/>
                <a:latin typeface="Montserrat" pitchFamily="2" charset="0"/>
                <a:ea typeface="+mn-ea"/>
                <a:cs typeface="+mn-cs"/>
              </a:rPr>
              <a:t>Physical, temporal presence: </a:t>
            </a:r>
            <a:r>
              <a:rPr kumimoji="0" lang="en-GB" sz="2000" b="0" i="0" u="none" strike="noStrike" kern="1200" cap="none" spc="0" normalizeH="0" baseline="0" noProof="0" dirty="0">
                <a:ln>
                  <a:noFill/>
                </a:ln>
                <a:solidFill>
                  <a:prstClr val="black"/>
                </a:solidFill>
                <a:effectLst/>
                <a:uLnTx/>
                <a:uFillTx/>
                <a:latin typeface="Montserrat" pitchFamily="2" charset="0"/>
                <a:ea typeface="+mn-ea"/>
                <a:cs typeface="+mn-cs"/>
              </a:rPr>
              <a:t>I am here, I won’t go away, I will return. I am available and anticipating your needs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Montserrat"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EA5B3A"/>
                </a:solidFill>
                <a:effectLst/>
                <a:uLnTx/>
                <a:uFillTx/>
                <a:latin typeface="Montserrat" pitchFamily="2" charset="0"/>
                <a:ea typeface="+mn-ea"/>
                <a:cs typeface="+mn-cs"/>
              </a:rPr>
              <a:t>Internal, embodied presence: </a:t>
            </a:r>
            <a:r>
              <a:rPr kumimoji="0" lang="en-GB" sz="2000" b="0" i="0" u="none" strike="noStrike" kern="1200" cap="none" spc="0" normalizeH="0" baseline="0" noProof="0" dirty="0">
                <a:ln>
                  <a:noFill/>
                </a:ln>
                <a:solidFill>
                  <a:prstClr val="black"/>
                </a:solidFill>
                <a:effectLst/>
                <a:uLnTx/>
                <a:uFillTx/>
                <a:latin typeface="Montserrat" pitchFamily="2" charset="0"/>
                <a:ea typeface="+mn-ea"/>
                <a:cs typeface="+mn-cs"/>
              </a:rPr>
              <a:t>I will bear my anxiety rather than giving in to it, I will overcome my anger by developing agency,  I will remain calm, I persevere and am determined, I accept you; I face you rather than turning away, I will not give up on you. My body posture and tone of voice tell you I mean no harm and that I am determined. You matter to me, You will feel my strength.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Montserrat"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EA5B3A"/>
                </a:solidFill>
                <a:effectLst/>
                <a:uLnTx/>
                <a:uFillTx/>
                <a:latin typeface="Montserrat" pitchFamily="2" charset="0"/>
                <a:ea typeface="+mn-ea"/>
                <a:cs typeface="+mn-cs"/>
              </a:rPr>
              <a:t>Systemic presence: </a:t>
            </a:r>
            <a:r>
              <a:rPr kumimoji="0" lang="en-GB" sz="2000" b="0" i="0" u="none" strike="noStrike" kern="1200" cap="none" spc="0" normalizeH="0" baseline="0" noProof="0" dirty="0">
                <a:ln>
                  <a:noFill/>
                </a:ln>
                <a:solidFill>
                  <a:prstClr val="black"/>
                </a:solidFill>
                <a:effectLst/>
                <a:uLnTx/>
                <a:uFillTx/>
                <a:latin typeface="Montserrat" pitchFamily="2" charset="0"/>
                <a:ea typeface="+mn-ea"/>
                <a:cs typeface="+mn-cs"/>
              </a:rPr>
              <a:t>I will not keep secrets, I connect with other adults and will seek their support, I have agency in requesting the kind of support I need, my action is transparent, your support validates my position and authorises the action I take.</a:t>
            </a:r>
          </a:p>
        </p:txBody>
      </p:sp>
      <p:sp>
        <p:nvSpPr>
          <p:cNvPr id="4" name="TextBox 3">
            <a:hlinkClick r:id="rId3"/>
            <a:extLst>
              <a:ext uri="{FF2B5EF4-FFF2-40B4-BE49-F238E27FC236}">
                <a16:creationId xmlns:a16="http://schemas.microsoft.com/office/drawing/2014/main" id="{88956532-CF35-CD29-290E-20666182D0EB}"/>
              </a:ext>
            </a:extLst>
          </p:cNvPr>
          <p:cNvSpPr txBox="1"/>
          <p:nvPr/>
        </p:nvSpPr>
        <p:spPr>
          <a:xfrm>
            <a:off x="8117632" y="6091074"/>
            <a:ext cx="37462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          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A13CA22-6013-32E5-42D5-BA00292A8EFB}"/>
              </a:ext>
            </a:extLst>
          </p:cNvPr>
          <p:cNvSpPr>
            <a:spLocks noGrp="1"/>
          </p:cNvSpPr>
          <p:nvPr>
            <p:ph type="sldNum" sz="quarter" idx="12"/>
          </p:nvPr>
        </p:nvSpPr>
        <p:spPr/>
        <p:txBody>
          <a:bodyPr/>
          <a:lstStyle/>
          <a:p>
            <a:fld id="{C7F82118-1A2A-4080-977E-EEF13AC804ED}" type="slidenum">
              <a:rPr lang="en-GB" smtClean="0"/>
              <a:t>23</a:t>
            </a:fld>
            <a:endParaRPr lang="en-GB"/>
          </a:p>
        </p:txBody>
      </p:sp>
    </p:spTree>
    <p:extLst>
      <p:ext uri="{BB962C8B-B14F-4D97-AF65-F5344CB8AC3E}">
        <p14:creationId xmlns:p14="http://schemas.microsoft.com/office/powerpoint/2010/main" val="2306216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pic>
        <p:nvPicPr>
          <p:cNvPr id="539" name="Google Shape;539;g300906dcf75_2_108"/>
          <p:cNvPicPr preferRelativeResize="0"/>
          <p:nvPr/>
        </p:nvPicPr>
        <p:blipFill>
          <a:blip r:embed="rId3">
            <a:alphaModFix/>
          </a:blip>
          <a:stretch>
            <a:fillRect/>
          </a:stretch>
        </p:blipFill>
        <p:spPr>
          <a:xfrm>
            <a:off x="2115862" y="255375"/>
            <a:ext cx="7960276" cy="6347249"/>
          </a:xfrm>
          <a:prstGeom prst="rect">
            <a:avLst/>
          </a:prstGeom>
          <a:noFill/>
          <a:ln>
            <a:noFill/>
          </a:ln>
        </p:spPr>
      </p:pic>
      <p:sp>
        <p:nvSpPr>
          <p:cNvPr id="540" name="Google Shape;540;g300906dcf75_2_108"/>
          <p:cNvSpPr/>
          <p:nvPr/>
        </p:nvSpPr>
        <p:spPr>
          <a:xfrm>
            <a:off x="1164750" y="698850"/>
            <a:ext cx="2264220" cy="1276560"/>
          </a:xfrm>
          <a:prstGeom prst="cloud">
            <a:avLst/>
          </a:prstGeom>
          <a:solidFill>
            <a:schemeClr val="lt2"/>
          </a:solidFill>
          <a:ln w="28575"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000000"/>
                </a:solidFill>
                <a:effectLst/>
                <a:uLnTx/>
                <a:uFillTx/>
                <a:latin typeface="Source Code Pro"/>
                <a:ea typeface="Source Code Pro"/>
                <a:cs typeface="Source Code Pro"/>
                <a:sym typeface="Source Code Pro"/>
              </a:rPr>
              <a:t>USE FEWER WORDS</a:t>
            </a:r>
            <a:endParaRPr kumimoji="0" sz="1800" b="0" i="0" u="none" strike="noStrike" kern="1200" cap="none" spc="0" normalizeH="0" baseline="0" noProof="0" dirty="0">
              <a:ln>
                <a:noFill/>
              </a:ln>
              <a:solidFill>
                <a:srgbClr val="000000"/>
              </a:solidFill>
              <a:effectLst/>
              <a:uLnTx/>
              <a:uFillTx/>
              <a:latin typeface="Source Code Pro"/>
              <a:ea typeface="Source Code Pro"/>
              <a:cs typeface="Source Code Pro"/>
              <a:sym typeface="Source Code Pro"/>
            </a:endParaRPr>
          </a:p>
        </p:txBody>
      </p:sp>
      <p:sp>
        <p:nvSpPr>
          <p:cNvPr id="541" name="Google Shape;541;g300906dcf75_2_108"/>
          <p:cNvSpPr/>
          <p:nvPr/>
        </p:nvSpPr>
        <p:spPr>
          <a:xfrm>
            <a:off x="385350" y="2631000"/>
            <a:ext cx="2264220" cy="1276560"/>
          </a:xfrm>
          <a:prstGeom prst="cloud">
            <a:avLst/>
          </a:prstGeom>
          <a:solidFill>
            <a:schemeClr val="lt2"/>
          </a:solidFill>
          <a:ln w="28575"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srgbClr val="000000"/>
                </a:solidFill>
                <a:effectLst/>
                <a:uLnTx/>
                <a:uFillTx/>
                <a:latin typeface="Source Code Pro"/>
                <a:ea typeface="Source Code Pro"/>
                <a:cs typeface="Source Code Pro"/>
                <a:sym typeface="Source Code Pro"/>
              </a:rPr>
              <a:t>RESPONSE NOT REACTION</a:t>
            </a:r>
            <a:endParaRPr kumimoji="0" sz="1800" b="0" i="0" u="none" strike="noStrike" kern="1200" cap="none" spc="0" normalizeH="0" baseline="0" noProof="0">
              <a:ln>
                <a:noFill/>
              </a:ln>
              <a:solidFill>
                <a:srgbClr val="000000"/>
              </a:solidFill>
              <a:effectLst/>
              <a:uLnTx/>
              <a:uFillTx/>
              <a:latin typeface="Source Code Pro"/>
              <a:ea typeface="Source Code Pro"/>
              <a:cs typeface="Source Code Pro"/>
              <a:sym typeface="Source Code Pro"/>
            </a:endParaRPr>
          </a:p>
        </p:txBody>
      </p:sp>
      <p:sp>
        <p:nvSpPr>
          <p:cNvPr id="542" name="Google Shape;542;g300906dcf75_2_108"/>
          <p:cNvSpPr/>
          <p:nvPr/>
        </p:nvSpPr>
        <p:spPr>
          <a:xfrm>
            <a:off x="854550" y="5122175"/>
            <a:ext cx="2264220" cy="1276560"/>
          </a:xfrm>
          <a:prstGeom prst="cloud">
            <a:avLst/>
          </a:prstGeom>
          <a:solidFill>
            <a:schemeClr val="lt2"/>
          </a:solidFill>
          <a:ln w="28575"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srgbClr val="000000"/>
                </a:solidFill>
                <a:effectLst/>
                <a:uLnTx/>
                <a:uFillTx/>
                <a:latin typeface="Source Code Pro"/>
                <a:ea typeface="Source Code Pro"/>
                <a:cs typeface="Source Code Pro"/>
                <a:sym typeface="Source Code Pro"/>
              </a:rPr>
              <a:t>PERSIST NOT INSIST</a:t>
            </a:r>
            <a:endParaRPr kumimoji="0" sz="1800" b="0" i="0" u="none" strike="noStrike" kern="1200" cap="none" spc="0" normalizeH="0" baseline="0" noProof="0">
              <a:ln>
                <a:noFill/>
              </a:ln>
              <a:solidFill>
                <a:srgbClr val="000000"/>
              </a:solidFill>
              <a:effectLst/>
              <a:uLnTx/>
              <a:uFillTx/>
              <a:latin typeface="Source Code Pro"/>
              <a:ea typeface="Source Code Pro"/>
              <a:cs typeface="Source Code Pro"/>
              <a:sym typeface="Source Code Pro"/>
            </a:endParaRPr>
          </a:p>
        </p:txBody>
      </p:sp>
      <p:sp>
        <p:nvSpPr>
          <p:cNvPr id="543" name="Google Shape;543;g300906dcf75_2_108"/>
          <p:cNvSpPr/>
          <p:nvPr/>
        </p:nvSpPr>
        <p:spPr>
          <a:xfrm>
            <a:off x="7675917" y="547300"/>
            <a:ext cx="2264220" cy="1276560"/>
          </a:xfrm>
          <a:prstGeom prst="cloud">
            <a:avLst/>
          </a:prstGeom>
          <a:solidFill>
            <a:schemeClr val="lt2"/>
          </a:solidFill>
          <a:ln w="28575"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srgbClr val="000000"/>
                </a:solidFill>
                <a:effectLst/>
                <a:uLnTx/>
                <a:uFillTx/>
                <a:latin typeface="Source Code Pro"/>
                <a:ea typeface="Source Code Pro"/>
                <a:cs typeface="Source Code Pro"/>
                <a:sym typeface="Source Code Pro"/>
              </a:rPr>
              <a:t>DEFERRED RESPONSE</a:t>
            </a:r>
            <a:endParaRPr kumimoji="0" sz="1800" b="0" i="0" u="none" strike="noStrike" kern="1200" cap="none" spc="0" normalizeH="0" baseline="0" noProof="0">
              <a:ln>
                <a:noFill/>
              </a:ln>
              <a:solidFill>
                <a:srgbClr val="000000"/>
              </a:solidFill>
              <a:effectLst/>
              <a:uLnTx/>
              <a:uFillTx/>
              <a:latin typeface="Source Code Pro"/>
              <a:ea typeface="Source Code Pro"/>
              <a:cs typeface="Source Code Pro"/>
              <a:sym typeface="Source Code Pro"/>
            </a:endParaRPr>
          </a:p>
        </p:txBody>
      </p:sp>
      <p:sp>
        <p:nvSpPr>
          <p:cNvPr id="544" name="Google Shape;544;g300906dcf75_2_108"/>
          <p:cNvSpPr/>
          <p:nvPr/>
        </p:nvSpPr>
        <p:spPr>
          <a:xfrm>
            <a:off x="9620025" y="2115785"/>
            <a:ext cx="2448330" cy="2193025"/>
          </a:xfrm>
          <a:prstGeom prst="cloud">
            <a:avLst/>
          </a:prstGeom>
          <a:solidFill>
            <a:schemeClr val="lt2"/>
          </a:solidFill>
          <a:ln w="28575"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000000"/>
                </a:solidFill>
                <a:effectLst/>
                <a:uLnTx/>
                <a:uFillTx/>
                <a:latin typeface="Source Code Pro"/>
                <a:ea typeface="Source Code Pro"/>
                <a:cs typeface="Source Code Pro"/>
                <a:sym typeface="Source Code Pro"/>
              </a:rPr>
              <a:t>MESSAGES OF CONCERN/ SUPPORT/ BELONGING</a:t>
            </a:r>
            <a:endParaRPr kumimoji="0" sz="1800" b="0" i="0" u="none" strike="noStrike" kern="1200" cap="none" spc="0" normalizeH="0" baseline="0" noProof="0" dirty="0">
              <a:ln>
                <a:noFill/>
              </a:ln>
              <a:solidFill>
                <a:srgbClr val="000000"/>
              </a:solidFill>
              <a:effectLst/>
              <a:uLnTx/>
              <a:uFillTx/>
              <a:latin typeface="Source Code Pro"/>
              <a:ea typeface="Source Code Pro"/>
              <a:cs typeface="Source Code Pro"/>
              <a:sym typeface="Source Code Pro"/>
            </a:endParaRPr>
          </a:p>
        </p:txBody>
      </p:sp>
      <p:sp>
        <p:nvSpPr>
          <p:cNvPr id="545" name="Google Shape;545;g300906dcf75_2_108"/>
          <p:cNvSpPr/>
          <p:nvPr/>
        </p:nvSpPr>
        <p:spPr>
          <a:xfrm>
            <a:off x="8542449" y="5383700"/>
            <a:ext cx="2448329" cy="1276560"/>
          </a:xfrm>
          <a:prstGeom prst="cloud">
            <a:avLst/>
          </a:prstGeom>
          <a:solidFill>
            <a:schemeClr val="lt2"/>
          </a:solidFill>
          <a:ln w="28575"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srgbClr val="000000"/>
                </a:solidFill>
                <a:effectLst/>
                <a:uLnTx/>
                <a:uFillTx/>
                <a:latin typeface="Source Code Pro"/>
                <a:ea typeface="Source Code Pro"/>
                <a:cs typeface="Source Code Pro"/>
                <a:sym typeface="Source Code Pro"/>
              </a:rPr>
              <a:t>PRIORITISE</a:t>
            </a:r>
            <a:endParaRPr kumimoji="0" sz="1800" b="0" i="0" u="none" strike="noStrike" kern="1200" cap="none" spc="0" normalizeH="0" baseline="0" noProof="0">
              <a:ln>
                <a:noFill/>
              </a:ln>
              <a:solidFill>
                <a:srgbClr val="000000"/>
              </a:solidFill>
              <a:effectLst/>
              <a:uLnTx/>
              <a:uFillTx/>
              <a:latin typeface="Source Code Pro"/>
              <a:ea typeface="Source Code Pro"/>
              <a:cs typeface="Source Code Pro"/>
              <a:sym typeface="Source Code Pro"/>
            </a:endParaRPr>
          </a:p>
        </p:txBody>
      </p:sp>
      <p:sp>
        <p:nvSpPr>
          <p:cNvPr id="2" name="Slide Number Placeholder 1">
            <a:extLst>
              <a:ext uri="{FF2B5EF4-FFF2-40B4-BE49-F238E27FC236}">
                <a16:creationId xmlns:a16="http://schemas.microsoft.com/office/drawing/2014/main" id="{F692C9C7-76E4-F253-2B32-A58F3B6102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24</a:t>
            </a:fld>
            <a:endParaRPr lang="en-IE"/>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89814-55EF-DE93-ACC2-9C270752EA47}"/>
            </a:ext>
          </a:extLst>
        </p:cNvPr>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D06AE37F-288A-0A11-98A1-AA9430EB8DB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hlinkClick r:id="rId3"/>
            <a:extLst>
              <a:ext uri="{FF2B5EF4-FFF2-40B4-BE49-F238E27FC236}">
                <a16:creationId xmlns:a16="http://schemas.microsoft.com/office/drawing/2014/main" id="{64028012-50F1-E141-7B28-84E022F8D5CF}"/>
              </a:ext>
            </a:extLst>
          </p:cNvPr>
          <p:cNvSpPr txBox="1"/>
          <p:nvPr/>
        </p:nvSpPr>
        <p:spPr>
          <a:xfrm>
            <a:off x="8117632" y="6091074"/>
            <a:ext cx="37462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rPr>
              <a:t>          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76744C8B-A555-611D-CC81-059027CE5313}"/>
              </a:ext>
            </a:extLst>
          </p:cNvPr>
          <p:cNvSpPr>
            <a:spLocks noGrp="1"/>
          </p:cNvSpPr>
          <p:nvPr>
            <p:ph type="title"/>
          </p:nvPr>
        </p:nvSpPr>
        <p:spPr/>
        <p:txBody>
          <a:bodyPr>
            <a:normAutofit/>
          </a:bodyPr>
          <a:lstStyle/>
          <a:p>
            <a:r>
              <a:rPr lang="en-IE" sz="3600" b="1" dirty="0">
                <a:latin typeface="Montserrat" pitchFamily="2" charset="0"/>
              </a:rPr>
              <a:t>Unilateral action</a:t>
            </a:r>
            <a:endParaRPr lang="en-GB" sz="3600" dirty="0"/>
          </a:p>
        </p:txBody>
      </p:sp>
      <p:sp>
        <p:nvSpPr>
          <p:cNvPr id="3" name="Content Placeholder 2">
            <a:extLst>
              <a:ext uri="{FF2B5EF4-FFF2-40B4-BE49-F238E27FC236}">
                <a16:creationId xmlns:a16="http://schemas.microsoft.com/office/drawing/2014/main" id="{D2212DEE-DF78-D4C2-1511-EAEA25E68D65}"/>
              </a:ext>
            </a:extLst>
          </p:cNvPr>
          <p:cNvSpPr>
            <a:spLocks noGrp="1"/>
          </p:cNvSpPr>
          <p:nvPr>
            <p:ph idx="1"/>
          </p:nvPr>
        </p:nvSpPr>
        <p:spPr>
          <a:xfrm>
            <a:off x="946355" y="1569228"/>
            <a:ext cx="10515600" cy="4160520"/>
          </a:xfrm>
        </p:spPr>
        <p:txBody>
          <a:bodyPr>
            <a:normAutofit fontScale="85000" lnSpcReduction="20000"/>
          </a:bodyPr>
          <a:lstStyle/>
          <a:p>
            <a:pPr marL="0" lvl="0" indent="0" algn="l" rtl="0">
              <a:spcBef>
                <a:spcPts val="0"/>
              </a:spcBef>
              <a:spcAft>
                <a:spcPts val="0"/>
              </a:spcAft>
              <a:buNone/>
            </a:pPr>
            <a:r>
              <a:rPr lang="en-GB" sz="2800" dirty="0">
                <a:solidFill>
                  <a:schemeClr val="tx2">
                    <a:lumMod val="75000"/>
                    <a:lumOff val="25000"/>
                  </a:schemeClr>
                </a:solidFill>
                <a:latin typeface="Montserrat"/>
                <a:ea typeface="Montserrat"/>
                <a:cs typeface="Montserrat"/>
                <a:sym typeface="Montserrat"/>
              </a:rPr>
              <a:t>I will be the person I want to be regardless of your provocation</a:t>
            </a:r>
          </a:p>
          <a:p>
            <a:pPr marL="0" lvl="0" indent="0" algn="l" rtl="0">
              <a:spcBef>
                <a:spcPts val="1600"/>
              </a:spcBef>
              <a:spcAft>
                <a:spcPts val="0"/>
              </a:spcAft>
              <a:buNone/>
            </a:pPr>
            <a:r>
              <a:rPr lang="en-GB" sz="2800" dirty="0">
                <a:solidFill>
                  <a:schemeClr val="tx2">
                    <a:lumMod val="75000"/>
                    <a:lumOff val="25000"/>
                  </a:schemeClr>
                </a:solidFill>
                <a:latin typeface="Montserrat"/>
                <a:ea typeface="Montserrat"/>
                <a:cs typeface="Montserrat"/>
                <a:sym typeface="Montserrat"/>
              </a:rPr>
              <a:t>I will not retaliate, I will choose when and how I respond</a:t>
            </a:r>
          </a:p>
          <a:p>
            <a:pPr marL="0" lvl="0" indent="0" algn="l" rtl="0">
              <a:spcBef>
                <a:spcPts val="1600"/>
              </a:spcBef>
              <a:spcAft>
                <a:spcPts val="0"/>
              </a:spcAft>
              <a:buNone/>
            </a:pPr>
            <a:r>
              <a:rPr lang="en-GB" sz="2800" dirty="0">
                <a:solidFill>
                  <a:schemeClr val="tx2">
                    <a:lumMod val="75000"/>
                    <a:lumOff val="25000"/>
                  </a:schemeClr>
                </a:solidFill>
                <a:latin typeface="Montserrat"/>
                <a:ea typeface="Montserrat"/>
                <a:cs typeface="Montserrat"/>
                <a:sym typeface="Montserrat"/>
              </a:rPr>
              <a:t>I will persist</a:t>
            </a:r>
          </a:p>
          <a:p>
            <a:pPr marL="0" lvl="0" indent="0" algn="l" rtl="0">
              <a:spcBef>
                <a:spcPts val="1600"/>
              </a:spcBef>
              <a:spcAft>
                <a:spcPts val="0"/>
              </a:spcAft>
              <a:buNone/>
            </a:pPr>
            <a:r>
              <a:rPr lang="en-GB" sz="2800" dirty="0">
                <a:solidFill>
                  <a:schemeClr val="tx2">
                    <a:lumMod val="75000"/>
                    <a:lumOff val="25000"/>
                  </a:schemeClr>
                </a:solidFill>
                <a:latin typeface="Montserrat"/>
                <a:ea typeface="Montserrat"/>
                <a:cs typeface="Montserrat"/>
                <a:sym typeface="Montserrat"/>
              </a:rPr>
              <a:t>I will gain strength from standing shoulder to shoulder with my colleagues and not from trying to have power over you</a:t>
            </a:r>
          </a:p>
          <a:p>
            <a:pPr marL="0" lvl="0" indent="0" algn="l" rtl="0">
              <a:spcBef>
                <a:spcPts val="1600"/>
              </a:spcBef>
              <a:spcAft>
                <a:spcPts val="0"/>
              </a:spcAft>
              <a:buNone/>
            </a:pPr>
            <a:r>
              <a:rPr lang="en-GB" sz="2800" dirty="0">
                <a:solidFill>
                  <a:schemeClr val="tx2">
                    <a:lumMod val="75000"/>
                    <a:lumOff val="25000"/>
                  </a:schemeClr>
                </a:solidFill>
                <a:latin typeface="Montserrat"/>
                <a:ea typeface="Montserrat"/>
                <a:cs typeface="Montserrat"/>
                <a:sym typeface="Montserrat"/>
              </a:rPr>
              <a:t>I will offer reconciliation gestures</a:t>
            </a:r>
          </a:p>
          <a:p>
            <a:pPr marL="0" lvl="0" indent="0" algn="l" rtl="0">
              <a:spcBef>
                <a:spcPts val="1600"/>
              </a:spcBef>
              <a:spcAft>
                <a:spcPts val="0"/>
              </a:spcAft>
              <a:buNone/>
            </a:pPr>
            <a:r>
              <a:rPr lang="en-GB" sz="2800" dirty="0">
                <a:solidFill>
                  <a:schemeClr val="tx2">
                    <a:lumMod val="75000"/>
                    <a:lumOff val="25000"/>
                  </a:schemeClr>
                </a:solidFill>
                <a:latin typeface="Montserrat"/>
                <a:ea typeface="Montserrat"/>
                <a:cs typeface="Montserrat"/>
                <a:sym typeface="Montserrat"/>
              </a:rPr>
              <a:t>I will respond from the position of ‘in our school’</a:t>
            </a:r>
          </a:p>
          <a:p>
            <a:pPr marL="0" lvl="0" indent="0" algn="l" rtl="0">
              <a:spcBef>
                <a:spcPts val="1600"/>
              </a:spcBef>
              <a:spcAft>
                <a:spcPts val="0"/>
              </a:spcAft>
              <a:buNone/>
            </a:pPr>
            <a:r>
              <a:rPr lang="en-GB" sz="2800" dirty="0">
                <a:solidFill>
                  <a:schemeClr val="tx2">
                    <a:lumMod val="75000"/>
                    <a:lumOff val="25000"/>
                  </a:schemeClr>
                </a:solidFill>
                <a:latin typeface="Montserrat"/>
                <a:ea typeface="Montserrat"/>
                <a:cs typeface="Montserrat"/>
                <a:sym typeface="Montserrat"/>
              </a:rPr>
              <a:t>Through my actions you will  know that you matter and that you belong</a:t>
            </a:r>
          </a:p>
          <a:p>
            <a:endParaRPr lang="en-GB" dirty="0"/>
          </a:p>
        </p:txBody>
      </p:sp>
      <p:sp>
        <p:nvSpPr>
          <p:cNvPr id="6" name="Slide Number Placeholder 5">
            <a:extLst>
              <a:ext uri="{FF2B5EF4-FFF2-40B4-BE49-F238E27FC236}">
                <a16:creationId xmlns:a16="http://schemas.microsoft.com/office/drawing/2014/main" id="{100136F7-3C87-ABB6-7B85-4D07452B8105}"/>
              </a:ext>
            </a:extLst>
          </p:cNvPr>
          <p:cNvSpPr>
            <a:spLocks noGrp="1"/>
          </p:cNvSpPr>
          <p:nvPr>
            <p:ph type="sldNum" sz="quarter" idx="12"/>
          </p:nvPr>
        </p:nvSpPr>
        <p:spPr/>
        <p:txBody>
          <a:bodyPr/>
          <a:lstStyle/>
          <a:p>
            <a:fld id="{51845F5A-061D-4825-9AE9-D7794091C6CF}" type="slidenum">
              <a:rPr lang="en-US" smtClean="0"/>
              <a:t>25</a:t>
            </a:fld>
            <a:endParaRPr lang="en-US"/>
          </a:p>
        </p:txBody>
      </p:sp>
    </p:spTree>
    <p:extLst>
      <p:ext uri="{BB962C8B-B14F-4D97-AF65-F5344CB8AC3E}">
        <p14:creationId xmlns:p14="http://schemas.microsoft.com/office/powerpoint/2010/main" val="1311085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6855A94D-6CFA-B2E4-F933-801BC1437BB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F565DF9D-C1EF-4799-884D-9A89DFDC8AC8}"/>
              </a:ext>
            </a:extLst>
          </p:cNvPr>
          <p:cNvSpPr txBox="1"/>
          <p:nvPr/>
        </p:nvSpPr>
        <p:spPr>
          <a:xfrm>
            <a:off x="657224" y="405140"/>
            <a:ext cx="1068133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Montserrat" pitchFamily="2" charset="0"/>
                <a:ea typeface="+mn-ea"/>
                <a:cs typeface="+mn-cs"/>
              </a:rPr>
              <a:t>Insist vs Persist</a:t>
            </a:r>
            <a:endParaRPr kumimoji="0" lang="en-GB" sz="3200" b="0" i="0" u="none" strike="noStrike" kern="1200" cap="none" spc="0" normalizeH="0" baseline="0" noProof="0" dirty="0">
              <a:ln>
                <a:noFill/>
              </a:ln>
              <a:solidFill>
                <a:prstClr val="black"/>
              </a:solidFill>
              <a:effectLst/>
              <a:uLnTx/>
              <a:uFillTx/>
              <a:latin typeface="Montserrat" pitchFamily="2" charset="0"/>
              <a:ea typeface="+mn-ea"/>
              <a:cs typeface="+mn-cs"/>
            </a:endParaRPr>
          </a:p>
        </p:txBody>
      </p:sp>
      <p:sp>
        <p:nvSpPr>
          <p:cNvPr id="3" name="TextBox 2">
            <a:extLst>
              <a:ext uri="{FF2B5EF4-FFF2-40B4-BE49-F238E27FC236}">
                <a16:creationId xmlns:a16="http://schemas.microsoft.com/office/drawing/2014/main" id="{E0247FDD-0CE8-ADC2-E2AE-53EDB8CF0AC9}"/>
              </a:ext>
            </a:extLst>
          </p:cNvPr>
          <p:cNvSpPr txBox="1"/>
          <p:nvPr/>
        </p:nvSpPr>
        <p:spPr>
          <a:xfrm>
            <a:off x="1164909" y="3148138"/>
            <a:ext cx="502920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A5B3A"/>
                </a:solidFill>
                <a:effectLst/>
                <a:uLnTx/>
                <a:uFillTx/>
                <a:latin typeface="Montserrat" pitchFamily="2" charset="0"/>
                <a:ea typeface="+mn-ea"/>
                <a:cs typeface="+mn-cs"/>
              </a:rPr>
              <a:t>Insist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EA5B3A"/>
              </a:solidFill>
              <a:effectLst/>
              <a:uLnTx/>
              <a:uFillTx/>
              <a:latin typeface="Montserrat"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Montserrat" pitchFamily="2" charset="0"/>
                <a:ea typeface="+mn-ea"/>
                <a:cs typeface="+mn-cs"/>
              </a:rPr>
              <a:t>You must do as I say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Montserrat" pitchFamily="2" charset="0"/>
                <a:ea typeface="+mn-ea"/>
                <a:cs typeface="+mn-cs"/>
              </a:rPr>
              <a:t>Demands automatic obedience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Montserrat" pitchFamily="2" charset="0"/>
                <a:ea typeface="+mn-ea"/>
                <a:cs typeface="+mn-cs"/>
              </a:rPr>
              <a:t>Positions you for a power struggle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Montserrat" pitchFamily="2" charset="0"/>
                <a:ea typeface="+mn-ea"/>
                <a:cs typeface="+mn-cs"/>
              </a:rPr>
              <a:t>All about winning and losing</a:t>
            </a:r>
          </a:p>
        </p:txBody>
      </p:sp>
      <p:sp>
        <p:nvSpPr>
          <p:cNvPr id="4" name="TextBox 3">
            <a:hlinkClick r:id="rId3"/>
            <a:extLst>
              <a:ext uri="{FF2B5EF4-FFF2-40B4-BE49-F238E27FC236}">
                <a16:creationId xmlns:a16="http://schemas.microsoft.com/office/drawing/2014/main" id="{88956532-CF35-CD29-290E-20666182D0EB}"/>
              </a:ext>
            </a:extLst>
          </p:cNvPr>
          <p:cNvSpPr txBox="1"/>
          <p:nvPr/>
        </p:nvSpPr>
        <p:spPr>
          <a:xfrm>
            <a:off x="8117632" y="6091074"/>
            <a:ext cx="37462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rPr>
              <a:t>          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6" name="TextBox 5">
            <a:extLst>
              <a:ext uri="{FF2B5EF4-FFF2-40B4-BE49-F238E27FC236}">
                <a16:creationId xmlns:a16="http://schemas.microsoft.com/office/drawing/2014/main" id="{6CAAEE25-7EF2-9C2E-893A-D4ECE7EB2C47}"/>
              </a:ext>
            </a:extLst>
          </p:cNvPr>
          <p:cNvSpPr txBox="1"/>
          <p:nvPr/>
        </p:nvSpPr>
        <p:spPr>
          <a:xfrm>
            <a:off x="6096000" y="3148138"/>
            <a:ext cx="502920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A5B3A"/>
                </a:solidFill>
                <a:effectLst/>
                <a:uLnTx/>
                <a:uFillTx/>
                <a:latin typeface="Montserrat" pitchFamily="2" charset="0"/>
                <a:ea typeface="+mn-ea"/>
                <a:cs typeface="+mn-cs"/>
              </a:rPr>
              <a:t>Persist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Montserrat"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Montserrat" pitchFamily="2" charset="0"/>
                <a:ea typeface="+mn-ea"/>
                <a:cs typeface="+mn-cs"/>
              </a:rPr>
              <a:t>We must do as we say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Montserrat" pitchFamily="2" charset="0"/>
                <a:ea typeface="+mn-ea"/>
                <a:cs typeface="+mn-cs"/>
              </a:rPr>
              <a:t>Sets a limit that you can reinforce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Montserrat" pitchFamily="2" charset="0"/>
                <a:ea typeface="+mn-ea"/>
                <a:cs typeface="+mn-cs"/>
              </a:rPr>
              <a:t>Looks for gradual improvement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Montserrat" pitchFamily="2" charset="0"/>
                <a:ea typeface="+mn-ea"/>
                <a:cs typeface="+mn-cs"/>
              </a:rPr>
              <a:t>Doesn’t give up</a:t>
            </a:r>
          </a:p>
        </p:txBody>
      </p:sp>
      <p:pic>
        <p:nvPicPr>
          <p:cNvPr id="7" name="Picture 6">
            <a:extLst>
              <a:ext uri="{FF2B5EF4-FFF2-40B4-BE49-F238E27FC236}">
                <a16:creationId xmlns:a16="http://schemas.microsoft.com/office/drawing/2014/main" id="{96C8A653-D3F5-01D7-8059-2689B27E204D}"/>
              </a:ext>
            </a:extLst>
          </p:cNvPr>
          <p:cNvPicPr>
            <a:picLocks noChangeAspect="1"/>
          </p:cNvPicPr>
          <p:nvPr/>
        </p:nvPicPr>
        <p:blipFill>
          <a:blip r:embed="rId4"/>
          <a:stretch>
            <a:fillRect/>
          </a:stretch>
        </p:blipFill>
        <p:spPr>
          <a:xfrm>
            <a:off x="2404046" y="1446275"/>
            <a:ext cx="1651788" cy="1651788"/>
          </a:xfrm>
          <a:prstGeom prst="rect">
            <a:avLst/>
          </a:prstGeom>
        </p:spPr>
      </p:pic>
      <p:pic>
        <p:nvPicPr>
          <p:cNvPr id="8" name="Picture 7">
            <a:extLst>
              <a:ext uri="{FF2B5EF4-FFF2-40B4-BE49-F238E27FC236}">
                <a16:creationId xmlns:a16="http://schemas.microsoft.com/office/drawing/2014/main" id="{01AD7895-F4CD-DA6E-DF9A-4CE04A39E4CC}"/>
              </a:ext>
            </a:extLst>
          </p:cNvPr>
          <p:cNvPicPr>
            <a:picLocks noChangeAspect="1"/>
          </p:cNvPicPr>
          <p:nvPr/>
        </p:nvPicPr>
        <p:blipFill>
          <a:blip r:embed="rId5"/>
          <a:stretch>
            <a:fillRect/>
          </a:stretch>
        </p:blipFill>
        <p:spPr>
          <a:xfrm>
            <a:off x="7341621" y="1466518"/>
            <a:ext cx="2537958" cy="1631545"/>
          </a:xfrm>
          <a:prstGeom prst="rect">
            <a:avLst/>
          </a:prstGeom>
        </p:spPr>
      </p:pic>
      <p:sp>
        <p:nvSpPr>
          <p:cNvPr id="10" name="TextBox 9">
            <a:extLst>
              <a:ext uri="{FF2B5EF4-FFF2-40B4-BE49-F238E27FC236}">
                <a16:creationId xmlns:a16="http://schemas.microsoft.com/office/drawing/2014/main" id="{CF4CBF99-E4A7-BE5C-F52D-6A1C5BB4DCED}"/>
              </a:ext>
            </a:extLst>
          </p:cNvPr>
          <p:cNvSpPr txBox="1"/>
          <p:nvPr/>
        </p:nvSpPr>
        <p:spPr>
          <a:xfrm>
            <a:off x="3847004" y="1377268"/>
            <a:ext cx="3494617"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Montserrat" pitchFamily="2" charset="0"/>
                <a:ea typeface="+mn-ea"/>
                <a:cs typeface="Arial" panose="020B0604020202020204" pitchFamily="34" charset="0"/>
              </a:rPr>
              <a:t>Focus on what you are doing rather than what the child must or must not do</a:t>
            </a:r>
          </a:p>
        </p:txBody>
      </p:sp>
      <p:sp>
        <p:nvSpPr>
          <p:cNvPr id="9" name="Slide Number Placeholder 8">
            <a:extLst>
              <a:ext uri="{FF2B5EF4-FFF2-40B4-BE49-F238E27FC236}">
                <a16:creationId xmlns:a16="http://schemas.microsoft.com/office/drawing/2014/main" id="{8DBD608A-C423-96A0-0424-47EC4362A584}"/>
              </a:ext>
            </a:extLst>
          </p:cNvPr>
          <p:cNvSpPr>
            <a:spLocks noGrp="1"/>
          </p:cNvSpPr>
          <p:nvPr>
            <p:ph type="sldNum" sz="quarter" idx="12"/>
          </p:nvPr>
        </p:nvSpPr>
        <p:spPr/>
        <p:txBody>
          <a:bodyPr/>
          <a:lstStyle/>
          <a:p>
            <a:fld id="{BE01EFA4-B4CE-459C-B202-7E2D20DABBE1}" type="slidenum">
              <a:rPr lang="en-GB" smtClean="0"/>
              <a:t>26</a:t>
            </a:fld>
            <a:endParaRPr lang="en-GB"/>
          </a:p>
        </p:txBody>
      </p:sp>
    </p:spTree>
    <p:extLst>
      <p:ext uri="{BB962C8B-B14F-4D97-AF65-F5344CB8AC3E}">
        <p14:creationId xmlns:p14="http://schemas.microsoft.com/office/powerpoint/2010/main" val="2938062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6DD7141A-9EE1-DD15-BE5D-14B1CB4B8D6B}"/>
              </a:ext>
            </a:extLst>
          </p:cNvPr>
          <p:cNvGraphicFramePr/>
          <p:nvPr/>
        </p:nvGraphicFramePr>
        <p:xfrm>
          <a:off x="152400" y="0"/>
          <a:ext cx="1203959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A533A05C-1F18-83A6-F2CE-C6EFF4DD2C91}"/>
              </a:ext>
            </a:extLst>
          </p:cNvPr>
          <p:cNvSpPr txBox="1"/>
          <p:nvPr/>
        </p:nvSpPr>
        <p:spPr>
          <a:xfrm rot="16200000">
            <a:off x="4108030" y="2050074"/>
            <a:ext cx="4220634" cy="1077218"/>
          </a:xfrm>
          <a:prstGeom prst="rect">
            <a:avLst/>
          </a:prstGeom>
          <a:solidFill>
            <a:schemeClr val="bg2">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entury Gothic"/>
                <a:ea typeface="+mn-ea"/>
                <a:cs typeface="+mn-cs"/>
              </a:rPr>
              <a:t>             Presence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Century Gothic"/>
              <a:ea typeface="+mn-ea"/>
              <a:cs typeface="+mn-cs"/>
            </a:endParaRPr>
          </a:p>
        </p:txBody>
      </p:sp>
      <p:pic>
        <p:nvPicPr>
          <p:cNvPr id="3" name="Picture 2" descr="A picture containing linedrawing&#10;&#10;Description automatically generated">
            <a:extLst>
              <a:ext uri="{FF2B5EF4-FFF2-40B4-BE49-F238E27FC236}">
                <a16:creationId xmlns:a16="http://schemas.microsoft.com/office/drawing/2014/main" id="{86299395-C0C4-7155-EA87-16DE57668E44}"/>
              </a:ext>
            </a:extLst>
          </p:cNvPr>
          <p:cNvPicPr>
            <a:picLocks noChangeAspect="1"/>
          </p:cNvPicPr>
          <p:nvPr/>
        </p:nvPicPr>
        <p:blipFill rotWithShape="1">
          <a:blip r:embed="rId7">
            <a:extLst>
              <a:ext uri="{BEBA8EAE-BF5A-486C-A8C5-ECC9F3942E4B}">
                <a14:imgProps xmlns:a14="http://schemas.microsoft.com/office/drawing/2010/main">
                  <a14:imgLayer r:embed="rId8">
                    <a14:imgEffect>
                      <a14:artisticPhotocopy/>
                    </a14:imgEffect>
                  </a14:imgLayer>
                </a14:imgProps>
              </a:ext>
            </a:extLst>
          </a:blip>
          <a:srcRect l="12908" r="13220"/>
          <a:stretch/>
        </p:blipFill>
        <p:spPr>
          <a:xfrm>
            <a:off x="5644744" y="3018365"/>
            <a:ext cx="1112212" cy="2159000"/>
          </a:xfrm>
          <a:prstGeom prst="rect">
            <a:avLst/>
          </a:prstGeom>
        </p:spPr>
      </p:pic>
      <p:sp>
        <p:nvSpPr>
          <p:cNvPr id="2" name="Slide Number Placeholder 1">
            <a:extLst>
              <a:ext uri="{FF2B5EF4-FFF2-40B4-BE49-F238E27FC236}">
                <a16:creationId xmlns:a16="http://schemas.microsoft.com/office/drawing/2014/main" id="{78633ACE-D8CE-DD55-163C-291133ACD3AF}"/>
              </a:ext>
            </a:extLst>
          </p:cNvPr>
          <p:cNvSpPr>
            <a:spLocks noGrp="1"/>
          </p:cNvSpPr>
          <p:nvPr>
            <p:ph type="sldNum" sz="quarter" idx="12"/>
          </p:nvPr>
        </p:nvSpPr>
        <p:spPr/>
        <p:txBody>
          <a:bodyPr/>
          <a:lstStyle/>
          <a:p>
            <a:fld id="{51845F5A-061D-4825-9AE9-D7794091C6CF}" type="slidenum">
              <a:rPr lang="en-US" smtClean="0"/>
              <a:t>27</a:t>
            </a:fld>
            <a:endParaRPr lang="en-US"/>
          </a:p>
        </p:txBody>
      </p:sp>
    </p:spTree>
    <p:extLst>
      <p:ext uri="{BB962C8B-B14F-4D97-AF65-F5344CB8AC3E}">
        <p14:creationId xmlns:p14="http://schemas.microsoft.com/office/powerpoint/2010/main" val="426004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0"/>
                                        </p:tgtEl>
                                      </p:cBhvr>
                                      <p:by x="150000" y="150000"/>
                                    </p:animScale>
                                  </p:childTnLst>
                                </p:cTn>
                              </p:par>
                              <p:par>
                                <p:cTn id="7" presetID="6" presetClass="emph" presetSubtype="0" fill="hold" nodeType="withEffect">
                                  <p:stCondLst>
                                    <p:cond delay="0"/>
                                  </p:stCondLst>
                                  <p:childTnLst>
                                    <p:animScale>
                                      <p:cBhvr>
                                        <p:cTn id="8"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8782F-C3A5-1538-7140-6B522CF92546}"/>
            </a:ext>
          </a:extLst>
        </p:cNvPr>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F7523EA5-DF3F-2C1B-5F3E-02D7F5C43E6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hlinkClick r:id="rId3"/>
            <a:extLst>
              <a:ext uri="{FF2B5EF4-FFF2-40B4-BE49-F238E27FC236}">
                <a16:creationId xmlns:a16="http://schemas.microsoft.com/office/drawing/2014/main" id="{F611A0F9-D54D-F2D5-BFA2-8FE56CB0B039}"/>
              </a:ext>
            </a:extLst>
          </p:cNvPr>
          <p:cNvSpPr txBox="1"/>
          <p:nvPr/>
        </p:nvSpPr>
        <p:spPr>
          <a:xfrm>
            <a:off x="8117632" y="6091074"/>
            <a:ext cx="37462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rPr>
              <a:t>          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0" name="Title 9">
            <a:extLst>
              <a:ext uri="{FF2B5EF4-FFF2-40B4-BE49-F238E27FC236}">
                <a16:creationId xmlns:a16="http://schemas.microsoft.com/office/drawing/2014/main" id="{B22CBA61-2E8C-4B4F-BF66-570707EED443}"/>
              </a:ext>
            </a:extLst>
          </p:cNvPr>
          <p:cNvSpPr>
            <a:spLocks noGrp="1"/>
          </p:cNvSpPr>
          <p:nvPr>
            <p:ph type="title"/>
          </p:nvPr>
        </p:nvSpPr>
        <p:spPr/>
        <p:txBody>
          <a:bodyPr/>
          <a:lstStyle/>
          <a:p>
            <a:r>
              <a:rPr lang="en-US" dirty="0"/>
              <a:t>Vigilant care</a:t>
            </a:r>
          </a:p>
        </p:txBody>
      </p:sp>
      <p:sp>
        <p:nvSpPr>
          <p:cNvPr id="11" name="Text Placeholder 10">
            <a:extLst>
              <a:ext uri="{FF2B5EF4-FFF2-40B4-BE49-F238E27FC236}">
                <a16:creationId xmlns:a16="http://schemas.microsoft.com/office/drawing/2014/main" id="{728A370C-B131-908F-94CE-E60A5D71F3D8}"/>
              </a:ext>
            </a:extLst>
          </p:cNvPr>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83AB6886-B0DF-BE16-CB57-317BD93FC7BE}"/>
              </a:ext>
            </a:extLst>
          </p:cNvPr>
          <p:cNvSpPr>
            <a:spLocks noGrp="1"/>
          </p:cNvSpPr>
          <p:nvPr>
            <p:ph type="sldNum" sz="quarter" idx="12"/>
          </p:nvPr>
        </p:nvSpPr>
        <p:spPr/>
        <p:txBody>
          <a:bodyPr/>
          <a:lstStyle/>
          <a:p>
            <a:fld id="{8B191894-5CFD-4F56-8DF8-60BE6F6DF967}" type="slidenum">
              <a:rPr lang="en-GB" smtClean="0"/>
              <a:t>28</a:t>
            </a:fld>
            <a:endParaRPr lang="en-GB"/>
          </a:p>
        </p:txBody>
      </p:sp>
    </p:spTree>
    <p:extLst>
      <p:ext uri="{BB962C8B-B14F-4D97-AF65-F5344CB8AC3E}">
        <p14:creationId xmlns:p14="http://schemas.microsoft.com/office/powerpoint/2010/main" val="1889736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6855A94D-6CFA-B2E4-F933-801BC1437BB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F565DF9D-C1EF-4799-884D-9A89DFDC8AC8}"/>
              </a:ext>
            </a:extLst>
          </p:cNvPr>
          <p:cNvSpPr txBox="1"/>
          <p:nvPr/>
        </p:nvSpPr>
        <p:spPr>
          <a:xfrm>
            <a:off x="657224" y="405140"/>
            <a:ext cx="1068133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Montserrat" pitchFamily="2" charset="0"/>
                <a:ea typeface="+mn-ea"/>
                <a:cs typeface="+mn-cs"/>
              </a:rPr>
              <a:t>Vigilant Care</a:t>
            </a:r>
            <a:endParaRPr kumimoji="0" lang="en-GB" sz="3200" b="0" i="0" u="none" strike="noStrike" kern="1200" cap="none" spc="0" normalizeH="0" baseline="0" noProof="0" dirty="0">
              <a:ln>
                <a:noFill/>
              </a:ln>
              <a:solidFill>
                <a:prstClr val="black"/>
              </a:solidFill>
              <a:effectLst/>
              <a:uLnTx/>
              <a:uFillTx/>
              <a:latin typeface="Montserrat" pitchFamily="2" charset="0"/>
              <a:ea typeface="+mn-ea"/>
              <a:cs typeface="+mn-cs"/>
            </a:endParaRPr>
          </a:p>
        </p:txBody>
      </p:sp>
      <p:sp>
        <p:nvSpPr>
          <p:cNvPr id="4" name="TextBox 3">
            <a:hlinkClick r:id="rId3"/>
            <a:extLst>
              <a:ext uri="{FF2B5EF4-FFF2-40B4-BE49-F238E27FC236}">
                <a16:creationId xmlns:a16="http://schemas.microsoft.com/office/drawing/2014/main" id="{88956532-CF35-CD29-290E-20666182D0EB}"/>
              </a:ext>
            </a:extLst>
          </p:cNvPr>
          <p:cNvSpPr txBox="1"/>
          <p:nvPr/>
        </p:nvSpPr>
        <p:spPr>
          <a:xfrm>
            <a:off x="8117632" y="6091074"/>
            <a:ext cx="37462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55C96B8-142B-1FC4-0F20-1CD5F2DD667B}"/>
              </a:ext>
            </a:extLst>
          </p:cNvPr>
          <p:cNvPicPr>
            <a:picLocks noChangeAspect="1"/>
          </p:cNvPicPr>
          <p:nvPr/>
        </p:nvPicPr>
        <p:blipFill>
          <a:blip r:embed="rId4"/>
          <a:stretch>
            <a:fillRect/>
          </a:stretch>
        </p:blipFill>
        <p:spPr>
          <a:xfrm>
            <a:off x="2363911" y="1395055"/>
            <a:ext cx="908463" cy="1248286"/>
          </a:xfrm>
          <a:prstGeom prst="rect">
            <a:avLst/>
          </a:prstGeom>
        </p:spPr>
      </p:pic>
      <p:pic>
        <p:nvPicPr>
          <p:cNvPr id="7" name="Picture 6">
            <a:extLst>
              <a:ext uri="{FF2B5EF4-FFF2-40B4-BE49-F238E27FC236}">
                <a16:creationId xmlns:a16="http://schemas.microsoft.com/office/drawing/2014/main" id="{D54B74D7-EDA6-11A2-45F0-2D349C4A5FB6}"/>
              </a:ext>
            </a:extLst>
          </p:cNvPr>
          <p:cNvPicPr>
            <a:picLocks noChangeAspect="1"/>
          </p:cNvPicPr>
          <p:nvPr/>
        </p:nvPicPr>
        <p:blipFill>
          <a:blip r:embed="rId5"/>
          <a:stretch>
            <a:fillRect/>
          </a:stretch>
        </p:blipFill>
        <p:spPr>
          <a:xfrm>
            <a:off x="5472685" y="1395054"/>
            <a:ext cx="908463" cy="1248287"/>
          </a:xfrm>
          <a:prstGeom prst="rect">
            <a:avLst/>
          </a:prstGeom>
        </p:spPr>
      </p:pic>
      <p:pic>
        <p:nvPicPr>
          <p:cNvPr id="8" name="Picture 7">
            <a:extLst>
              <a:ext uri="{FF2B5EF4-FFF2-40B4-BE49-F238E27FC236}">
                <a16:creationId xmlns:a16="http://schemas.microsoft.com/office/drawing/2014/main" id="{5AC8AAD1-4FDC-94AD-5F12-12EB4AED3B8E}"/>
              </a:ext>
            </a:extLst>
          </p:cNvPr>
          <p:cNvPicPr>
            <a:picLocks noChangeAspect="1"/>
          </p:cNvPicPr>
          <p:nvPr/>
        </p:nvPicPr>
        <p:blipFill>
          <a:blip r:embed="rId6"/>
          <a:stretch>
            <a:fillRect/>
          </a:stretch>
        </p:blipFill>
        <p:spPr>
          <a:xfrm>
            <a:off x="8389876" y="1395054"/>
            <a:ext cx="908463" cy="1248287"/>
          </a:xfrm>
          <a:prstGeom prst="rect">
            <a:avLst/>
          </a:prstGeom>
        </p:spPr>
      </p:pic>
      <p:sp>
        <p:nvSpPr>
          <p:cNvPr id="9" name="TextBox 8">
            <a:extLst>
              <a:ext uri="{FF2B5EF4-FFF2-40B4-BE49-F238E27FC236}">
                <a16:creationId xmlns:a16="http://schemas.microsoft.com/office/drawing/2014/main" id="{451EFD35-5084-4883-9AC2-28F615C4A4D3}"/>
              </a:ext>
            </a:extLst>
          </p:cNvPr>
          <p:cNvSpPr txBox="1"/>
          <p:nvPr/>
        </p:nvSpPr>
        <p:spPr>
          <a:xfrm>
            <a:off x="1923197" y="2894167"/>
            <a:ext cx="178989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Montserrat" pitchFamily="2" charset="0"/>
                <a:ea typeface="+mn-ea"/>
                <a:cs typeface="+mn-cs"/>
              </a:rPr>
              <a:t>Open Attention</a:t>
            </a:r>
          </a:p>
        </p:txBody>
      </p:sp>
      <p:sp>
        <p:nvSpPr>
          <p:cNvPr id="10" name="TextBox 9">
            <a:extLst>
              <a:ext uri="{FF2B5EF4-FFF2-40B4-BE49-F238E27FC236}">
                <a16:creationId xmlns:a16="http://schemas.microsoft.com/office/drawing/2014/main" id="{1C3C9CCF-133C-8A98-F934-E2A1308B6FF6}"/>
              </a:ext>
            </a:extLst>
          </p:cNvPr>
          <p:cNvSpPr txBox="1"/>
          <p:nvPr/>
        </p:nvSpPr>
        <p:spPr>
          <a:xfrm>
            <a:off x="5065426" y="2888705"/>
            <a:ext cx="172298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Montserrat" pitchFamily="2" charset="0"/>
                <a:ea typeface="+mn-ea"/>
                <a:cs typeface="+mn-cs"/>
              </a:rPr>
              <a:t>Focused Attention</a:t>
            </a:r>
          </a:p>
        </p:txBody>
      </p:sp>
      <p:sp>
        <p:nvSpPr>
          <p:cNvPr id="11" name="TextBox 10">
            <a:extLst>
              <a:ext uri="{FF2B5EF4-FFF2-40B4-BE49-F238E27FC236}">
                <a16:creationId xmlns:a16="http://schemas.microsoft.com/office/drawing/2014/main" id="{0323147B-F485-916F-D9E8-3EBF99764BE3}"/>
              </a:ext>
            </a:extLst>
          </p:cNvPr>
          <p:cNvSpPr txBox="1"/>
          <p:nvPr/>
        </p:nvSpPr>
        <p:spPr>
          <a:xfrm>
            <a:off x="7949162" y="2888705"/>
            <a:ext cx="178989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Montserrat" pitchFamily="2" charset="0"/>
                <a:ea typeface="+mn-ea"/>
                <a:cs typeface="+mn-cs"/>
              </a:rPr>
              <a:t>Protective Action</a:t>
            </a:r>
          </a:p>
        </p:txBody>
      </p:sp>
      <p:sp>
        <p:nvSpPr>
          <p:cNvPr id="12" name="Arrow: Left-Right 11">
            <a:extLst>
              <a:ext uri="{FF2B5EF4-FFF2-40B4-BE49-F238E27FC236}">
                <a16:creationId xmlns:a16="http://schemas.microsoft.com/office/drawing/2014/main" id="{E29EBE5B-4ADE-37F2-D3DA-B60D0236A901}"/>
              </a:ext>
            </a:extLst>
          </p:cNvPr>
          <p:cNvSpPr/>
          <p:nvPr/>
        </p:nvSpPr>
        <p:spPr>
          <a:xfrm>
            <a:off x="3865902" y="1898822"/>
            <a:ext cx="1013255" cy="39541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Arrow: Left-Right 12">
            <a:extLst>
              <a:ext uri="{FF2B5EF4-FFF2-40B4-BE49-F238E27FC236}">
                <a16:creationId xmlns:a16="http://schemas.microsoft.com/office/drawing/2014/main" id="{101BFB2E-4954-BEEB-5E89-50AC6E61D846}"/>
              </a:ext>
            </a:extLst>
          </p:cNvPr>
          <p:cNvSpPr/>
          <p:nvPr/>
        </p:nvSpPr>
        <p:spPr>
          <a:xfrm>
            <a:off x="6878884" y="1898822"/>
            <a:ext cx="1013255" cy="39541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xtBox 13">
            <a:extLst>
              <a:ext uri="{FF2B5EF4-FFF2-40B4-BE49-F238E27FC236}">
                <a16:creationId xmlns:a16="http://schemas.microsoft.com/office/drawing/2014/main" id="{4BEA4628-1F0E-9855-F307-4C6352F3ABEF}"/>
              </a:ext>
            </a:extLst>
          </p:cNvPr>
          <p:cNvSpPr txBox="1"/>
          <p:nvPr/>
        </p:nvSpPr>
        <p:spPr>
          <a:xfrm>
            <a:off x="471416" y="3751226"/>
            <a:ext cx="11475308" cy="230832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Montserrat" pitchFamily="2" charset="0"/>
                <a:ea typeface="+mn-ea"/>
                <a:cs typeface="+mn-cs"/>
              </a:rPr>
              <a:t>Children feel that they are in adults’ minds and have positive images of adults in their minds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800" b="0" i="0" u="none" strike="noStrike" kern="1200" cap="none" spc="0" normalizeH="0" baseline="0" noProof="0" dirty="0">
              <a:ln>
                <a:noFill/>
              </a:ln>
              <a:solidFill>
                <a:prstClr val="black"/>
              </a:solidFill>
              <a:effectLst/>
              <a:uLnTx/>
              <a:uFillTx/>
              <a:latin typeface="Montserrat"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Montserrat" pitchFamily="2" charset="0"/>
                <a:ea typeface="+mn-ea"/>
                <a:cs typeface="+mn-cs"/>
              </a:rPr>
              <a:t>A sliding scale in response to risky and dangerous behaviours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800" b="0" i="0" u="none" strike="noStrike" kern="1200" cap="none" spc="0" normalizeH="0" baseline="0" noProof="0" dirty="0">
              <a:ln>
                <a:noFill/>
              </a:ln>
              <a:solidFill>
                <a:prstClr val="black"/>
              </a:solidFill>
              <a:effectLst/>
              <a:uLnTx/>
              <a:uFillTx/>
              <a:latin typeface="Montserrat"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Montserrat" pitchFamily="2" charset="0"/>
                <a:ea typeface="+mn-ea"/>
                <a:cs typeface="+mn-cs"/>
              </a:rPr>
              <a:t>Transparency is key: telling the child that you will be supervising more closely and asking more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800" b="0" i="0" u="none" strike="noStrike" kern="1200" cap="none" spc="0" normalizeH="0" baseline="0" noProof="0" dirty="0">
              <a:ln>
                <a:noFill/>
              </a:ln>
              <a:solidFill>
                <a:prstClr val="black"/>
              </a:solidFill>
              <a:effectLst/>
              <a:uLnTx/>
              <a:uFillTx/>
              <a:latin typeface="Montserrat"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Montserrat" pitchFamily="2" charset="0"/>
                <a:ea typeface="+mn-ea"/>
                <a:cs typeface="+mn-cs"/>
              </a:rPr>
              <a:t>Through persistent engagement we look for gradual improvement. </a:t>
            </a:r>
          </a:p>
        </p:txBody>
      </p:sp>
      <p:sp>
        <p:nvSpPr>
          <p:cNvPr id="3" name="Slide Number Placeholder 2">
            <a:extLst>
              <a:ext uri="{FF2B5EF4-FFF2-40B4-BE49-F238E27FC236}">
                <a16:creationId xmlns:a16="http://schemas.microsoft.com/office/drawing/2014/main" id="{31AAF66E-8060-99D6-A1CF-94B0CE62DC5C}"/>
              </a:ext>
            </a:extLst>
          </p:cNvPr>
          <p:cNvSpPr>
            <a:spLocks noGrp="1"/>
          </p:cNvSpPr>
          <p:nvPr>
            <p:ph type="sldNum" sz="quarter" idx="12"/>
          </p:nvPr>
        </p:nvSpPr>
        <p:spPr/>
        <p:txBody>
          <a:bodyPr/>
          <a:lstStyle/>
          <a:p>
            <a:fld id="{BE01EFA4-B4CE-459C-B202-7E2D20DABBE1}" type="slidenum">
              <a:rPr lang="en-GB" smtClean="0"/>
              <a:t>29</a:t>
            </a:fld>
            <a:endParaRPr lang="en-GB"/>
          </a:p>
        </p:txBody>
      </p:sp>
    </p:spTree>
    <p:extLst>
      <p:ext uri="{BB962C8B-B14F-4D97-AF65-F5344CB8AC3E}">
        <p14:creationId xmlns:p14="http://schemas.microsoft.com/office/powerpoint/2010/main" val="2863997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5C6E3-17A0-5242-8AC6-0DC3D6955E16}"/>
            </a:ext>
          </a:extLst>
        </p:cNvPr>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42B2D8E9-72A8-966B-0820-6B47942E266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hlinkClick r:id="rId4"/>
            <a:extLst>
              <a:ext uri="{FF2B5EF4-FFF2-40B4-BE49-F238E27FC236}">
                <a16:creationId xmlns:a16="http://schemas.microsoft.com/office/drawing/2014/main" id="{EC23FB11-11BF-DAF8-A62B-9D42644C9A58}"/>
              </a:ext>
            </a:extLst>
          </p:cNvPr>
          <p:cNvSpPr txBox="1"/>
          <p:nvPr/>
        </p:nvSpPr>
        <p:spPr>
          <a:xfrm>
            <a:off x="8117632" y="6091074"/>
            <a:ext cx="37462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rPr>
              <a:t>          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E5B5504F-A2A4-8689-D598-67CE6F0DFF84}"/>
              </a:ext>
            </a:extLst>
          </p:cNvPr>
          <p:cNvSpPr>
            <a:spLocks noGrp="1"/>
          </p:cNvSpPr>
          <p:nvPr>
            <p:ph type="title"/>
          </p:nvPr>
        </p:nvSpPr>
        <p:spPr/>
        <p:txBody>
          <a:bodyPr/>
          <a:lstStyle/>
          <a:p>
            <a:r>
              <a:rPr lang="en-IE" sz="4000" b="1" dirty="0">
                <a:latin typeface="Montserrat" pitchFamily="2" charset="0"/>
              </a:rPr>
              <a:t>Nowadays</a:t>
            </a:r>
            <a:endParaRPr lang="en-GB" dirty="0"/>
          </a:p>
        </p:txBody>
      </p:sp>
      <p:sp>
        <p:nvSpPr>
          <p:cNvPr id="6" name="Content Placeholder 5">
            <a:extLst>
              <a:ext uri="{FF2B5EF4-FFF2-40B4-BE49-F238E27FC236}">
                <a16:creationId xmlns:a16="http://schemas.microsoft.com/office/drawing/2014/main" id="{F373435D-0AA8-8DD1-D863-434D00F575E6}"/>
              </a:ext>
            </a:extLst>
          </p:cNvPr>
          <p:cNvSpPr>
            <a:spLocks noGrp="1"/>
          </p:cNvSpPr>
          <p:nvPr>
            <p:ph idx="1"/>
          </p:nvPr>
        </p:nvSpPr>
        <p:spPr>
          <a:xfrm>
            <a:off x="1103671" y="1810621"/>
            <a:ext cx="10515600" cy="4160520"/>
          </a:xfrm>
        </p:spPr>
        <p:txBody>
          <a:bodyPr/>
          <a:lstStyle/>
          <a:p>
            <a:pPr marL="0" indent="0">
              <a:buNone/>
            </a:pPr>
            <a:r>
              <a:rPr lang="en-IE" dirty="0">
                <a:solidFill>
                  <a:schemeClr val="accent2">
                    <a:lumMod val="50000"/>
                  </a:schemeClr>
                </a:solidFill>
                <a:latin typeface="Montserrat" pitchFamily="2" charset="0"/>
              </a:rPr>
              <a:t>These old </a:t>
            </a:r>
            <a:r>
              <a:rPr lang="en-IE" u="sng" dirty="0">
                <a:solidFill>
                  <a:schemeClr val="accent2">
                    <a:lumMod val="50000"/>
                  </a:schemeClr>
                </a:solidFill>
                <a:latin typeface="Montserrat" pitchFamily="2" charset="0"/>
              </a:rPr>
              <a:t>values</a:t>
            </a:r>
            <a:r>
              <a:rPr lang="en-IE" dirty="0">
                <a:solidFill>
                  <a:schemeClr val="accent2">
                    <a:lumMod val="50000"/>
                  </a:schemeClr>
                </a:solidFill>
                <a:latin typeface="Montserrat" pitchFamily="2" charset="0"/>
              </a:rPr>
              <a:t> have been replaced – these days, we aspire to raise autonomous, questioning and enterprising children – the opposite of passive obedience. </a:t>
            </a:r>
          </a:p>
          <a:p>
            <a:pPr marL="0" indent="0">
              <a:buNone/>
            </a:pPr>
            <a:endParaRPr lang="en-IE" dirty="0">
              <a:solidFill>
                <a:schemeClr val="accent2">
                  <a:lumMod val="50000"/>
                </a:schemeClr>
              </a:solidFill>
              <a:latin typeface="Montserrat" pitchFamily="2" charset="0"/>
            </a:endParaRPr>
          </a:p>
          <a:p>
            <a:pPr marL="0" indent="0">
              <a:buNone/>
            </a:pPr>
            <a:r>
              <a:rPr lang="en-IE" dirty="0">
                <a:solidFill>
                  <a:schemeClr val="accent2">
                    <a:lumMod val="50000"/>
                  </a:schemeClr>
                </a:solidFill>
                <a:latin typeface="Montserrat" pitchFamily="2" charset="0"/>
              </a:rPr>
              <a:t>How we manage behaviour has not evolved with our values, and how we respond is still rooted in the old, out-dated authority, which has never been questioned.</a:t>
            </a:r>
          </a:p>
          <a:p>
            <a:pPr marL="0" indent="0">
              <a:buNone/>
            </a:pPr>
            <a:endParaRPr lang="en-IE" dirty="0">
              <a:solidFill>
                <a:schemeClr val="accent2">
                  <a:lumMod val="50000"/>
                </a:schemeClr>
              </a:solidFill>
            </a:endParaRPr>
          </a:p>
          <a:p>
            <a:endParaRPr lang="en-GB" sz="2400" dirty="0">
              <a:latin typeface="Montserrat" pitchFamily="2" charset="0"/>
            </a:endParaRPr>
          </a:p>
        </p:txBody>
      </p:sp>
      <p:sp>
        <p:nvSpPr>
          <p:cNvPr id="3" name="Slide Number Placeholder 2">
            <a:extLst>
              <a:ext uri="{FF2B5EF4-FFF2-40B4-BE49-F238E27FC236}">
                <a16:creationId xmlns:a16="http://schemas.microsoft.com/office/drawing/2014/main" id="{3192271B-4D46-01FC-1222-41DE34801067}"/>
              </a:ext>
            </a:extLst>
          </p:cNvPr>
          <p:cNvSpPr>
            <a:spLocks noGrp="1"/>
          </p:cNvSpPr>
          <p:nvPr>
            <p:ph type="sldNum" sz="quarter" idx="12"/>
          </p:nvPr>
        </p:nvSpPr>
        <p:spPr/>
        <p:txBody>
          <a:bodyPr/>
          <a:lstStyle/>
          <a:p>
            <a:fld id="{51845F5A-061D-4825-9AE9-D7794091C6CF}" type="slidenum">
              <a:rPr lang="en-US" smtClean="0"/>
              <a:t>3</a:t>
            </a:fld>
            <a:endParaRPr lang="en-US"/>
          </a:p>
        </p:txBody>
      </p:sp>
    </p:spTree>
    <p:extLst>
      <p:ext uri="{BB962C8B-B14F-4D97-AF65-F5344CB8AC3E}">
        <p14:creationId xmlns:p14="http://schemas.microsoft.com/office/powerpoint/2010/main" val="497155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18EDE-9D74-C24A-1F3D-89337AC734EC}"/>
            </a:ext>
          </a:extLst>
        </p:cNvPr>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927632B5-4955-E7AC-1EEF-7E0DEFD6A95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hlinkClick r:id="rId4"/>
            <a:extLst>
              <a:ext uri="{FF2B5EF4-FFF2-40B4-BE49-F238E27FC236}">
                <a16:creationId xmlns:a16="http://schemas.microsoft.com/office/drawing/2014/main" id="{4AC8472B-5B0B-8718-9BCD-4B18F143EB65}"/>
              </a:ext>
            </a:extLst>
          </p:cNvPr>
          <p:cNvSpPr txBox="1"/>
          <p:nvPr/>
        </p:nvSpPr>
        <p:spPr>
          <a:xfrm>
            <a:off x="8117632" y="6091074"/>
            <a:ext cx="37462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rPr>
              <a:t>          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3B6C3284-B4C4-EDFA-1C41-757A730DE7D7}"/>
              </a:ext>
            </a:extLst>
          </p:cNvPr>
          <p:cNvSpPr>
            <a:spLocks noGrp="1"/>
          </p:cNvSpPr>
          <p:nvPr>
            <p:ph type="title"/>
          </p:nvPr>
        </p:nvSpPr>
        <p:spPr/>
        <p:txBody>
          <a:bodyPr>
            <a:normAutofit/>
          </a:bodyPr>
          <a:lstStyle/>
          <a:p>
            <a:r>
              <a:rPr lang="en-GB" sz="3600" b="1" dirty="0">
                <a:latin typeface="Montserrat" pitchFamily="2" charset="0"/>
              </a:rPr>
              <a:t>Towards Vigilant Care</a:t>
            </a:r>
          </a:p>
        </p:txBody>
      </p:sp>
      <p:sp>
        <p:nvSpPr>
          <p:cNvPr id="6" name="Content Placeholder 5">
            <a:extLst>
              <a:ext uri="{FF2B5EF4-FFF2-40B4-BE49-F238E27FC236}">
                <a16:creationId xmlns:a16="http://schemas.microsoft.com/office/drawing/2014/main" id="{8A55EC38-00D4-BC5D-2DA4-E3F8670DBF6D}"/>
              </a:ext>
            </a:extLst>
          </p:cNvPr>
          <p:cNvSpPr>
            <a:spLocks noGrp="1"/>
          </p:cNvSpPr>
          <p:nvPr>
            <p:ph idx="1"/>
          </p:nvPr>
        </p:nvSpPr>
        <p:spPr>
          <a:xfrm>
            <a:off x="838200" y="4120141"/>
            <a:ext cx="3114368" cy="2294098"/>
          </a:xfrm>
        </p:spPr>
        <p:txBody>
          <a:bodyPr>
            <a:noAutofit/>
          </a:bodyPr>
          <a:lstStyle/>
          <a:p>
            <a:pPr marL="0" indent="0">
              <a:buNone/>
            </a:pPr>
            <a:r>
              <a:rPr lang="en-GB" dirty="0">
                <a:latin typeface="Montserrat" pitchFamily="2" charset="0"/>
              </a:rPr>
              <a:t>Consequences</a:t>
            </a:r>
          </a:p>
          <a:p>
            <a:pPr marL="0" indent="0">
              <a:buNone/>
            </a:pPr>
            <a:r>
              <a:rPr lang="en-GB" dirty="0">
                <a:latin typeface="Montserrat" pitchFamily="2" charset="0"/>
              </a:rPr>
              <a:t>Exclusions</a:t>
            </a:r>
          </a:p>
          <a:p>
            <a:pPr marL="0" indent="0">
              <a:buNone/>
            </a:pPr>
            <a:r>
              <a:rPr lang="en-GB" dirty="0">
                <a:latin typeface="Montserrat" pitchFamily="2" charset="0"/>
              </a:rPr>
              <a:t>Sanctions</a:t>
            </a:r>
          </a:p>
          <a:p>
            <a:pPr marL="0" indent="0">
              <a:buNone/>
            </a:pPr>
            <a:r>
              <a:rPr lang="en-GB" dirty="0">
                <a:latin typeface="Montserrat" pitchFamily="2" charset="0"/>
              </a:rPr>
              <a:t>Punishments</a:t>
            </a:r>
          </a:p>
        </p:txBody>
      </p:sp>
      <p:graphicFrame>
        <p:nvGraphicFramePr>
          <p:cNvPr id="10" name="Diagram 9">
            <a:extLst>
              <a:ext uri="{FF2B5EF4-FFF2-40B4-BE49-F238E27FC236}">
                <a16:creationId xmlns:a16="http://schemas.microsoft.com/office/drawing/2014/main" id="{36CCA05C-4BFB-E885-457B-8D1ACBFBD311}"/>
              </a:ext>
            </a:extLst>
          </p:cNvPr>
          <p:cNvGraphicFramePr/>
          <p:nvPr>
            <p:extLst>
              <p:ext uri="{D42A27DB-BD31-4B8C-83A1-F6EECF244321}">
                <p14:modId xmlns:p14="http://schemas.microsoft.com/office/powerpoint/2010/main" val="283628169"/>
              </p:ext>
            </p:extLst>
          </p:nvPr>
        </p:nvGraphicFramePr>
        <p:xfrm>
          <a:off x="1862752" y="551812"/>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TextBox 10">
            <a:extLst>
              <a:ext uri="{FF2B5EF4-FFF2-40B4-BE49-F238E27FC236}">
                <a16:creationId xmlns:a16="http://schemas.microsoft.com/office/drawing/2014/main" id="{CEE4157D-21D9-DA59-08C9-C3F012D63F46}"/>
              </a:ext>
            </a:extLst>
          </p:cNvPr>
          <p:cNvSpPr txBox="1"/>
          <p:nvPr/>
        </p:nvSpPr>
        <p:spPr>
          <a:xfrm>
            <a:off x="9990752" y="1027906"/>
            <a:ext cx="1873121" cy="954107"/>
          </a:xfrm>
          <a:prstGeom prst="rect">
            <a:avLst/>
          </a:prstGeom>
          <a:noFill/>
        </p:spPr>
        <p:txBody>
          <a:bodyPr wrap="square" rtlCol="0">
            <a:spAutoFit/>
          </a:bodyPr>
          <a:lstStyle/>
          <a:p>
            <a:pPr algn="ctr"/>
            <a:r>
              <a:rPr lang="en-GB" sz="2800" dirty="0">
                <a:latin typeface="Montserrat" pitchFamily="2" charset="0"/>
              </a:rPr>
              <a:t>Vigilant Care</a:t>
            </a:r>
          </a:p>
        </p:txBody>
      </p:sp>
      <p:pic>
        <p:nvPicPr>
          <p:cNvPr id="17" name="Picture 16" descr="A group of blue people holding hands&#10;&#10;AI-generated content may be incorrect.">
            <a:extLst>
              <a:ext uri="{FF2B5EF4-FFF2-40B4-BE49-F238E27FC236}">
                <a16:creationId xmlns:a16="http://schemas.microsoft.com/office/drawing/2014/main" id="{56F23EC5-9129-E1E0-DFF1-E2436DB48B35}"/>
              </a:ext>
            </a:extLst>
          </p:cNvPr>
          <p:cNvPicPr>
            <a:picLocks noChangeAspect="1"/>
          </p:cNvPicPr>
          <p:nvPr/>
        </p:nvPicPr>
        <p:blipFill>
          <a:blip r:embed="rId10">
            <a:alphaModFix amt="35000"/>
          </a:blip>
          <a:stretch>
            <a:fillRect/>
          </a:stretch>
        </p:blipFill>
        <p:spPr>
          <a:xfrm>
            <a:off x="7531508" y="2855245"/>
            <a:ext cx="4234041" cy="3175531"/>
          </a:xfrm>
          <a:prstGeom prst="rect">
            <a:avLst/>
          </a:prstGeom>
        </p:spPr>
      </p:pic>
      <p:pic>
        <p:nvPicPr>
          <p:cNvPr id="19" name="Picture 18" descr="A black and white drawing of a remote control&#10;&#10;AI-generated content may be incorrect.">
            <a:extLst>
              <a:ext uri="{FF2B5EF4-FFF2-40B4-BE49-F238E27FC236}">
                <a16:creationId xmlns:a16="http://schemas.microsoft.com/office/drawing/2014/main" id="{62930FBF-FED0-0647-CE79-DEFB745CFB33}"/>
              </a:ext>
            </a:extLst>
          </p:cNvPr>
          <p:cNvPicPr>
            <a:picLocks noChangeAspect="1"/>
          </p:cNvPicPr>
          <p:nvPr/>
        </p:nvPicPr>
        <p:blipFill>
          <a:blip r:embed="rId11"/>
          <a:stretch>
            <a:fillRect/>
          </a:stretch>
        </p:blipFill>
        <p:spPr>
          <a:xfrm>
            <a:off x="1303389" y="2199127"/>
            <a:ext cx="1656122" cy="1412574"/>
          </a:xfrm>
          <a:prstGeom prst="rect">
            <a:avLst/>
          </a:prstGeom>
        </p:spPr>
      </p:pic>
      <p:sp>
        <p:nvSpPr>
          <p:cNvPr id="3" name="Slide Number Placeholder 2">
            <a:extLst>
              <a:ext uri="{FF2B5EF4-FFF2-40B4-BE49-F238E27FC236}">
                <a16:creationId xmlns:a16="http://schemas.microsoft.com/office/drawing/2014/main" id="{71E75FF8-00A0-8047-8E76-5D494D9BC01B}"/>
              </a:ext>
            </a:extLst>
          </p:cNvPr>
          <p:cNvSpPr>
            <a:spLocks noGrp="1"/>
          </p:cNvSpPr>
          <p:nvPr>
            <p:ph type="sldNum" sz="quarter" idx="12"/>
          </p:nvPr>
        </p:nvSpPr>
        <p:spPr/>
        <p:txBody>
          <a:bodyPr/>
          <a:lstStyle/>
          <a:p>
            <a:fld id="{BE01EFA4-B4CE-459C-B202-7E2D20DABBE1}" type="slidenum">
              <a:rPr lang="en-GB" smtClean="0"/>
              <a:t>30</a:t>
            </a:fld>
            <a:endParaRPr lang="en-GB"/>
          </a:p>
        </p:txBody>
      </p:sp>
    </p:spTree>
    <p:extLst>
      <p:ext uri="{BB962C8B-B14F-4D97-AF65-F5344CB8AC3E}">
        <p14:creationId xmlns:p14="http://schemas.microsoft.com/office/powerpoint/2010/main" val="1789019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635D5-2B94-3ACE-B5A6-797B729175BE}"/>
            </a:ext>
          </a:extLst>
        </p:cNvPr>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2C542368-B50F-B100-B98F-208EA504451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hlinkClick r:id="rId3"/>
            <a:extLst>
              <a:ext uri="{FF2B5EF4-FFF2-40B4-BE49-F238E27FC236}">
                <a16:creationId xmlns:a16="http://schemas.microsoft.com/office/drawing/2014/main" id="{E5CE93F3-5FAE-C74E-5C78-12ECD74A3E35}"/>
              </a:ext>
            </a:extLst>
          </p:cNvPr>
          <p:cNvSpPr txBox="1"/>
          <p:nvPr/>
        </p:nvSpPr>
        <p:spPr>
          <a:xfrm>
            <a:off x="8117632" y="6091074"/>
            <a:ext cx="37462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rPr>
              <a:t>          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EF8FC582-D27B-AD6D-10AD-E4FCE77D0E74}"/>
              </a:ext>
            </a:extLst>
          </p:cNvPr>
          <p:cNvSpPr>
            <a:spLocks noGrp="1"/>
          </p:cNvSpPr>
          <p:nvPr>
            <p:ph type="ctrTitle"/>
          </p:nvPr>
        </p:nvSpPr>
        <p:spPr/>
        <p:txBody>
          <a:bodyPr/>
          <a:lstStyle/>
          <a:p>
            <a:r>
              <a:rPr lang="en-US" dirty="0"/>
              <a:t>Support</a:t>
            </a:r>
          </a:p>
        </p:txBody>
      </p:sp>
      <p:sp>
        <p:nvSpPr>
          <p:cNvPr id="3" name="Subtitle 2">
            <a:extLst>
              <a:ext uri="{FF2B5EF4-FFF2-40B4-BE49-F238E27FC236}">
                <a16:creationId xmlns:a16="http://schemas.microsoft.com/office/drawing/2014/main" id="{6C5D38AC-2233-A09B-9C29-7F93E0C21481}"/>
              </a:ext>
            </a:extLst>
          </p:cNvPr>
          <p:cNvSpPr>
            <a:spLocks noGrp="1"/>
          </p:cNvSpPr>
          <p:nvPr>
            <p:ph type="subTitle" idx="1"/>
          </p:nvPr>
        </p:nvSpPr>
        <p:spPr/>
        <p:txBody>
          <a:bodyPr/>
          <a:lstStyle/>
          <a:p>
            <a:endParaRPr lang="en-US"/>
          </a:p>
        </p:txBody>
      </p:sp>
      <p:sp>
        <p:nvSpPr>
          <p:cNvPr id="6" name="Slide Number Placeholder 5">
            <a:extLst>
              <a:ext uri="{FF2B5EF4-FFF2-40B4-BE49-F238E27FC236}">
                <a16:creationId xmlns:a16="http://schemas.microsoft.com/office/drawing/2014/main" id="{CEA2E2EF-C744-7E56-2151-F4B0C04F1E46}"/>
              </a:ext>
            </a:extLst>
          </p:cNvPr>
          <p:cNvSpPr>
            <a:spLocks noGrp="1"/>
          </p:cNvSpPr>
          <p:nvPr>
            <p:ph type="sldNum" sz="quarter" idx="12"/>
          </p:nvPr>
        </p:nvSpPr>
        <p:spPr/>
        <p:txBody>
          <a:bodyPr/>
          <a:lstStyle/>
          <a:p>
            <a:fld id="{8B191894-5CFD-4F56-8DF8-60BE6F6DF967}" type="slidenum">
              <a:rPr lang="en-GB" smtClean="0"/>
              <a:t>31</a:t>
            </a:fld>
            <a:endParaRPr lang="en-GB"/>
          </a:p>
        </p:txBody>
      </p:sp>
    </p:spTree>
    <p:extLst>
      <p:ext uri="{BB962C8B-B14F-4D97-AF65-F5344CB8AC3E}">
        <p14:creationId xmlns:p14="http://schemas.microsoft.com/office/powerpoint/2010/main" val="4051551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6855A94D-6CFA-B2E4-F933-801BC1437BB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E0247FDD-0CE8-ADC2-E2AE-53EDB8CF0AC9}"/>
              </a:ext>
            </a:extLst>
          </p:cNvPr>
          <p:cNvSpPr txBox="1"/>
          <p:nvPr/>
        </p:nvSpPr>
        <p:spPr>
          <a:xfrm>
            <a:off x="1802476" y="2151727"/>
            <a:ext cx="8587048"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prstClr val="black"/>
                </a:solidFill>
                <a:effectLst/>
                <a:uLnTx/>
                <a:uFillTx/>
                <a:latin typeface="Montserrat" pitchFamily="2" charset="0"/>
                <a:ea typeface="+mn-ea"/>
                <a:cs typeface="+mn-cs"/>
              </a:rPr>
              <a:t>“The authority figure of the past thinks: ‘If I need outside help it means that I am weak.’ The new authority figure says: ‘My strength doesn’t come only from me but from the network that supports me and which I represent”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A5B3A"/>
                </a:solidFill>
                <a:effectLst/>
                <a:uLnTx/>
                <a:uFillTx/>
                <a:latin typeface="Montserrat" pitchFamily="2" charset="0"/>
                <a:ea typeface="+mn-ea"/>
                <a:cs typeface="+mn-cs"/>
              </a:rPr>
              <a:t>Omer (2011) </a:t>
            </a:r>
          </a:p>
        </p:txBody>
      </p:sp>
      <p:sp>
        <p:nvSpPr>
          <p:cNvPr id="4" name="TextBox 3">
            <a:hlinkClick r:id="rId3"/>
            <a:extLst>
              <a:ext uri="{FF2B5EF4-FFF2-40B4-BE49-F238E27FC236}">
                <a16:creationId xmlns:a16="http://schemas.microsoft.com/office/drawing/2014/main" id="{88956532-CF35-CD29-290E-20666182D0EB}"/>
              </a:ext>
            </a:extLst>
          </p:cNvPr>
          <p:cNvSpPr txBox="1"/>
          <p:nvPr/>
        </p:nvSpPr>
        <p:spPr>
          <a:xfrm>
            <a:off x="8117632" y="6091074"/>
            <a:ext cx="37462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rPr>
              <a:t>          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 name="Slide Number Placeholder 1">
            <a:extLst>
              <a:ext uri="{FF2B5EF4-FFF2-40B4-BE49-F238E27FC236}">
                <a16:creationId xmlns:a16="http://schemas.microsoft.com/office/drawing/2014/main" id="{02E07AC1-B523-2954-F23F-9B63E123C7BE}"/>
              </a:ext>
            </a:extLst>
          </p:cNvPr>
          <p:cNvSpPr>
            <a:spLocks noGrp="1"/>
          </p:cNvSpPr>
          <p:nvPr>
            <p:ph type="sldNum" sz="quarter" idx="12"/>
          </p:nvPr>
        </p:nvSpPr>
        <p:spPr/>
        <p:txBody>
          <a:bodyPr/>
          <a:lstStyle/>
          <a:p>
            <a:fld id="{BE01EFA4-B4CE-459C-B202-7E2D20DABBE1}" type="slidenum">
              <a:rPr lang="en-GB" smtClean="0"/>
              <a:t>32</a:t>
            </a:fld>
            <a:endParaRPr lang="en-GB"/>
          </a:p>
        </p:txBody>
      </p:sp>
    </p:spTree>
    <p:extLst>
      <p:ext uri="{BB962C8B-B14F-4D97-AF65-F5344CB8AC3E}">
        <p14:creationId xmlns:p14="http://schemas.microsoft.com/office/powerpoint/2010/main" val="4061062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E57B3-DA4B-C66D-D31F-F3F500DEEA07}"/>
            </a:ext>
          </a:extLst>
        </p:cNvPr>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2FD5EF6D-8609-8965-5845-FE04A371099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hlinkClick r:id="rId3"/>
            <a:extLst>
              <a:ext uri="{FF2B5EF4-FFF2-40B4-BE49-F238E27FC236}">
                <a16:creationId xmlns:a16="http://schemas.microsoft.com/office/drawing/2014/main" id="{F50181A2-B0E2-2A95-8300-33AD3D44F017}"/>
              </a:ext>
            </a:extLst>
          </p:cNvPr>
          <p:cNvSpPr txBox="1"/>
          <p:nvPr/>
        </p:nvSpPr>
        <p:spPr>
          <a:xfrm>
            <a:off x="8117632" y="6091074"/>
            <a:ext cx="37462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rPr>
              <a:t>          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CF83BD62-9D52-1730-8EA1-5071B95EAA5E}"/>
              </a:ext>
            </a:extLst>
          </p:cNvPr>
          <p:cNvSpPr>
            <a:spLocks noGrp="1"/>
          </p:cNvSpPr>
          <p:nvPr>
            <p:ph type="title"/>
          </p:nvPr>
        </p:nvSpPr>
        <p:spPr/>
        <p:txBody>
          <a:bodyPr/>
          <a:lstStyle/>
          <a:p>
            <a:r>
              <a:rPr lang="en-GB" sz="4400" b="1" dirty="0">
                <a:latin typeface="+mn-lt"/>
              </a:rPr>
              <a:t>Why support matters</a:t>
            </a:r>
            <a:endParaRPr lang="en-GB" dirty="0"/>
          </a:p>
        </p:txBody>
      </p:sp>
      <p:sp>
        <p:nvSpPr>
          <p:cNvPr id="9" name="Content Placeholder 8">
            <a:extLst>
              <a:ext uri="{FF2B5EF4-FFF2-40B4-BE49-F238E27FC236}">
                <a16:creationId xmlns:a16="http://schemas.microsoft.com/office/drawing/2014/main" id="{FFA29987-095B-BB4A-9AFF-D62A7C6BB042}"/>
              </a:ext>
            </a:extLst>
          </p:cNvPr>
          <p:cNvSpPr>
            <a:spLocks noGrp="1"/>
          </p:cNvSpPr>
          <p:nvPr>
            <p:ph idx="1"/>
          </p:nvPr>
        </p:nvSpPr>
        <p:spPr/>
        <p:txBody>
          <a:bodyPr/>
          <a:lstStyle/>
          <a:p>
            <a:pPr marL="252000" indent="-288000"/>
            <a:r>
              <a:rPr lang="en-GB" sz="2400" dirty="0">
                <a:solidFill>
                  <a:srgbClr val="C00000"/>
                </a:solidFill>
                <a:latin typeface="Montserrat" pitchFamily="2" charset="0"/>
              </a:rPr>
              <a:t>Support is vital to establish the authority of the adults and grant it legitimacy</a:t>
            </a:r>
          </a:p>
          <a:p>
            <a:pPr marL="252000" indent="-288000"/>
            <a:r>
              <a:rPr lang="en-GB" sz="2400" dirty="0">
                <a:solidFill>
                  <a:srgbClr val="C00000"/>
                </a:solidFill>
                <a:latin typeface="Montserrat" pitchFamily="2" charset="0"/>
              </a:rPr>
              <a:t>Support allows the adults to act without escalation and aggression</a:t>
            </a:r>
          </a:p>
          <a:p>
            <a:pPr marL="252000" indent="-288000"/>
            <a:r>
              <a:rPr lang="en-GB" sz="2400" dirty="0">
                <a:solidFill>
                  <a:srgbClr val="C00000"/>
                </a:solidFill>
                <a:latin typeface="Montserrat" pitchFamily="2" charset="0"/>
              </a:rPr>
              <a:t>Support expands the ability of the adults to exercise supervision</a:t>
            </a:r>
          </a:p>
          <a:p>
            <a:pPr marL="252000" indent="-288000"/>
            <a:r>
              <a:rPr lang="en-GB" sz="2400" dirty="0">
                <a:solidFill>
                  <a:srgbClr val="C00000"/>
                </a:solidFill>
                <a:latin typeface="Montserrat" pitchFamily="2" charset="0"/>
              </a:rPr>
              <a:t>Support increases adults commitment to self-control</a:t>
            </a:r>
          </a:p>
          <a:p>
            <a:pPr marL="252000" indent="-288000"/>
            <a:r>
              <a:rPr lang="en-GB" sz="2400" dirty="0">
                <a:solidFill>
                  <a:srgbClr val="C00000"/>
                </a:solidFill>
                <a:latin typeface="Montserrat" pitchFamily="2" charset="0"/>
              </a:rPr>
              <a:t>Support reduces isolation and builds a sense of belonging</a:t>
            </a:r>
          </a:p>
          <a:p>
            <a:endParaRPr lang="en-GB" dirty="0"/>
          </a:p>
        </p:txBody>
      </p:sp>
      <p:sp>
        <p:nvSpPr>
          <p:cNvPr id="3" name="Slide Number Placeholder 2">
            <a:extLst>
              <a:ext uri="{FF2B5EF4-FFF2-40B4-BE49-F238E27FC236}">
                <a16:creationId xmlns:a16="http://schemas.microsoft.com/office/drawing/2014/main" id="{C22697F0-193C-EFE1-FD5C-6638C76A08B5}"/>
              </a:ext>
            </a:extLst>
          </p:cNvPr>
          <p:cNvSpPr>
            <a:spLocks noGrp="1"/>
          </p:cNvSpPr>
          <p:nvPr>
            <p:ph type="sldNum" sz="quarter" idx="12"/>
          </p:nvPr>
        </p:nvSpPr>
        <p:spPr/>
        <p:txBody>
          <a:bodyPr/>
          <a:lstStyle/>
          <a:p>
            <a:fld id="{BE01EFA4-B4CE-459C-B202-7E2D20DABBE1}" type="slidenum">
              <a:rPr lang="en-GB" smtClean="0"/>
              <a:t>33</a:t>
            </a:fld>
            <a:endParaRPr lang="en-GB"/>
          </a:p>
        </p:txBody>
      </p:sp>
    </p:spTree>
    <p:extLst>
      <p:ext uri="{BB962C8B-B14F-4D97-AF65-F5344CB8AC3E}">
        <p14:creationId xmlns:p14="http://schemas.microsoft.com/office/powerpoint/2010/main" val="2174929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24D5A-567E-2756-6CAA-0917D7DB80B6}"/>
            </a:ext>
          </a:extLst>
        </p:cNvPr>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D1C9F82A-53BA-30F1-21A4-00E4D9A05D4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hlinkClick r:id="rId3"/>
            <a:extLst>
              <a:ext uri="{FF2B5EF4-FFF2-40B4-BE49-F238E27FC236}">
                <a16:creationId xmlns:a16="http://schemas.microsoft.com/office/drawing/2014/main" id="{264F170E-E922-7C01-E28A-2CA54DC7491A}"/>
              </a:ext>
            </a:extLst>
          </p:cNvPr>
          <p:cNvSpPr txBox="1"/>
          <p:nvPr/>
        </p:nvSpPr>
        <p:spPr>
          <a:xfrm>
            <a:off x="8117632" y="6091074"/>
            <a:ext cx="37462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rPr>
              <a:t>          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6781B46E-D175-3CA5-1D4E-F532BFB04FD5}"/>
              </a:ext>
            </a:extLst>
          </p:cNvPr>
          <p:cNvSpPr>
            <a:spLocks noGrp="1"/>
          </p:cNvSpPr>
          <p:nvPr>
            <p:ph type="title"/>
          </p:nvPr>
        </p:nvSpPr>
        <p:spPr/>
        <p:txBody>
          <a:bodyPr>
            <a:normAutofit/>
          </a:bodyPr>
          <a:lstStyle/>
          <a:p>
            <a:r>
              <a:rPr lang="en-GB" sz="3600" b="1" dirty="0">
                <a:latin typeface="Montserrat" pitchFamily="2" charset="0"/>
              </a:rPr>
              <a:t>Network Presence</a:t>
            </a:r>
          </a:p>
        </p:txBody>
      </p:sp>
      <p:sp>
        <p:nvSpPr>
          <p:cNvPr id="6" name="Content Placeholder 5">
            <a:extLst>
              <a:ext uri="{FF2B5EF4-FFF2-40B4-BE49-F238E27FC236}">
                <a16:creationId xmlns:a16="http://schemas.microsoft.com/office/drawing/2014/main" id="{AAFE4CCD-F998-0FFD-616E-7DD2851BB161}"/>
              </a:ext>
            </a:extLst>
          </p:cNvPr>
          <p:cNvSpPr>
            <a:spLocks noGrp="1"/>
          </p:cNvSpPr>
          <p:nvPr>
            <p:ph idx="1"/>
          </p:nvPr>
        </p:nvSpPr>
        <p:spPr>
          <a:xfrm>
            <a:off x="1093838" y="1739736"/>
            <a:ext cx="10515600" cy="4351338"/>
          </a:xfrm>
        </p:spPr>
        <p:txBody>
          <a:bodyPr/>
          <a:lstStyle/>
          <a:p>
            <a:pPr marL="252000" indent="-324000"/>
            <a:r>
              <a:rPr lang="en-GB" sz="2400" dirty="0">
                <a:solidFill>
                  <a:schemeClr val="accent2">
                    <a:lumMod val="50000"/>
                  </a:schemeClr>
                </a:solidFill>
                <a:latin typeface="Montserrat" pitchFamily="2" charset="0"/>
              </a:rPr>
              <a:t>Involving the parents</a:t>
            </a:r>
          </a:p>
          <a:p>
            <a:pPr marL="252000" indent="-324000"/>
            <a:r>
              <a:rPr lang="en-GB" sz="2400" dirty="0">
                <a:solidFill>
                  <a:schemeClr val="accent2">
                    <a:lumMod val="50000"/>
                  </a:schemeClr>
                </a:solidFill>
                <a:latin typeface="Montserrat" pitchFamily="2" charset="0"/>
              </a:rPr>
              <a:t>Involving other pupils</a:t>
            </a:r>
          </a:p>
          <a:p>
            <a:pPr marL="252000" indent="-324000"/>
            <a:r>
              <a:rPr lang="en-GB" sz="2400" dirty="0">
                <a:solidFill>
                  <a:schemeClr val="accent2">
                    <a:lumMod val="50000"/>
                  </a:schemeClr>
                </a:solidFill>
                <a:latin typeface="Montserrat" pitchFamily="2" charset="0"/>
              </a:rPr>
              <a:t>Involving external agencies</a:t>
            </a:r>
          </a:p>
          <a:p>
            <a:pPr marL="252000" indent="-324000"/>
            <a:r>
              <a:rPr lang="en-GB" sz="2400" dirty="0">
                <a:solidFill>
                  <a:schemeClr val="accent2">
                    <a:lumMod val="50000"/>
                  </a:schemeClr>
                </a:solidFill>
                <a:latin typeface="Montserrat" pitchFamily="2" charset="0"/>
              </a:rPr>
              <a:t>Avoiding the privacy reflex: transparency</a:t>
            </a:r>
          </a:p>
          <a:p>
            <a:pPr marL="0" indent="0">
              <a:buNone/>
            </a:pPr>
            <a:endParaRPr lang="en-GB" dirty="0"/>
          </a:p>
        </p:txBody>
      </p:sp>
      <p:sp>
        <p:nvSpPr>
          <p:cNvPr id="3" name="Slide Number Placeholder 2">
            <a:extLst>
              <a:ext uri="{FF2B5EF4-FFF2-40B4-BE49-F238E27FC236}">
                <a16:creationId xmlns:a16="http://schemas.microsoft.com/office/drawing/2014/main" id="{2D57A1EE-6702-4B20-CF44-69DA29D35521}"/>
              </a:ext>
            </a:extLst>
          </p:cNvPr>
          <p:cNvSpPr>
            <a:spLocks noGrp="1"/>
          </p:cNvSpPr>
          <p:nvPr>
            <p:ph type="sldNum" sz="quarter" idx="12"/>
          </p:nvPr>
        </p:nvSpPr>
        <p:spPr/>
        <p:txBody>
          <a:bodyPr/>
          <a:lstStyle/>
          <a:p>
            <a:fld id="{BE01EFA4-B4CE-459C-B202-7E2D20DABBE1}" type="slidenum">
              <a:rPr lang="en-GB" smtClean="0"/>
              <a:t>34</a:t>
            </a:fld>
            <a:endParaRPr lang="en-GB"/>
          </a:p>
        </p:txBody>
      </p:sp>
    </p:spTree>
    <p:extLst>
      <p:ext uri="{BB962C8B-B14F-4D97-AF65-F5344CB8AC3E}">
        <p14:creationId xmlns:p14="http://schemas.microsoft.com/office/powerpoint/2010/main" val="69245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39C00-4A5A-1CFA-9AFD-4026E7DDC331}"/>
            </a:ext>
          </a:extLst>
        </p:cNvPr>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5E906886-68A5-CBE7-C693-FC1D5D26E0C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hlinkClick r:id="rId3"/>
            <a:extLst>
              <a:ext uri="{FF2B5EF4-FFF2-40B4-BE49-F238E27FC236}">
                <a16:creationId xmlns:a16="http://schemas.microsoft.com/office/drawing/2014/main" id="{06BEAABF-0608-589E-7273-6ECC91364387}"/>
              </a:ext>
            </a:extLst>
          </p:cNvPr>
          <p:cNvSpPr txBox="1"/>
          <p:nvPr/>
        </p:nvSpPr>
        <p:spPr>
          <a:xfrm>
            <a:off x="8117632" y="6091074"/>
            <a:ext cx="37462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rPr>
              <a:t>          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510AC9C4-3EAD-3C7D-16EC-932C3BBE6A03}"/>
              </a:ext>
            </a:extLst>
          </p:cNvPr>
          <p:cNvSpPr>
            <a:spLocks noGrp="1"/>
          </p:cNvSpPr>
          <p:nvPr>
            <p:ph type="title"/>
          </p:nvPr>
        </p:nvSpPr>
        <p:spPr/>
        <p:txBody>
          <a:bodyPr>
            <a:normAutofit/>
          </a:bodyPr>
          <a:lstStyle/>
          <a:p>
            <a:r>
              <a:rPr lang="en-GB" sz="3600" b="1" dirty="0">
                <a:latin typeface="Montserrat" pitchFamily="2" charset="0"/>
              </a:rPr>
              <a:t>Working collaboratively…</a:t>
            </a:r>
          </a:p>
        </p:txBody>
      </p:sp>
      <p:sp>
        <p:nvSpPr>
          <p:cNvPr id="6" name="Content Placeholder 5">
            <a:extLst>
              <a:ext uri="{FF2B5EF4-FFF2-40B4-BE49-F238E27FC236}">
                <a16:creationId xmlns:a16="http://schemas.microsoft.com/office/drawing/2014/main" id="{613FDA28-156D-C241-A19D-0C2A317DC8B3}"/>
              </a:ext>
            </a:extLst>
          </p:cNvPr>
          <p:cNvSpPr>
            <a:spLocks noGrp="1"/>
          </p:cNvSpPr>
          <p:nvPr>
            <p:ph idx="1"/>
          </p:nvPr>
        </p:nvSpPr>
        <p:spPr>
          <a:xfrm>
            <a:off x="907026" y="1501160"/>
            <a:ext cx="4343400" cy="4351338"/>
          </a:xfrm>
        </p:spPr>
        <p:txBody>
          <a:bodyPr>
            <a:normAutofit lnSpcReduction="10000"/>
          </a:bodyPr>
          <a:lstStyle/>
          <a:p>
            <a:pPr marL="252000" indent="-324000"/>
            <a:r>
              <a:rPr lang="en-GB" sz="2400" dirty="0">
                <a:latin typeface="Montserrat" pitchFamily="2" charset="0"/>
              </a:rPr>
              <a:t>A shared understanding – a common goal</a:t>
            </a:r>
          </a:p>
          <a:p>
            <a:pPr marL="252000" indent="-324000"/>
            <a:r>
              <a:rPr lang="en-GB" sz="2400" dirty="0">
                <a:latin typeface="Montserrat" pitchFamily="2" charset="0"/>
              </a:rPr>
              <a:t>Sharing positives as well as difficulties</a:t>
            </a:r>
          </a:p>
          <a:p>
            <a:pPr marL="252000" indent="-324000"/>
            <a:r>
              <a:rPr lang="en-GB" sz="2400" dirty="0">
                <a:latin typeface="Montserrat" pitchFamily="2" charset="0"/>
              </a:rPr>
              <a:t>Develop a common language that explains how they can reinforce each others position so that the child can feel a sense of security and belonging</a:t>
            </a:r>
          </a:p>
          <a:p>
            <a:pPr marL="252000" indent="-324000"/>
            <a:r>
              <a:rPr lang="en-GB" sz="2400" dirty="0">
                <a:latin typeface="Montserrat" pitchFamily="2" charset="0"/>
              </a:rPr>
              <a:t>Adopt a policy of transparency</a:t>
            </a:r>
          </a:p>
        </p:txBody>
      </p:sp>
      <p:pic>
        <p:nvPicPr>
          <p:cNvPr id="7" name="Picture 4">
            <a:extLst>
              <a:ext uri="{FF2B5EF4-FFF2-40B4-BE49-F238E27FC236}">
                <a16:creationId xmlns:a16="http://schemas.microsoft.com/office/drawing/2014/main" id="{714F11E7-B9EB-C0CE-CF11-C534F9B1B0D8}"/>
              </a:ext>
            </a:extLst>
          </p:cNvPr>
          <p:cNvPicPr>
            <a:picLocks noChangeAspect="1" noChangeArrowheads="1"/>
          </p:cNvPicPr>
          <p:nvPr/>
        </p:nvPicPr>
        <p:blipFill>
          <a:blip r:embed="rId4">
            <a:alphaModFix amt="70000"/>
            <a:extLst>
              <a:ext uri="{28A0092B-C50C-407E-A947-70E740481C1C}">
                <a14:useLocalDpi xmlns:a14="http://schemas.microsoft.com/office/drawing/2010/main" val="0"/>
              </a:ext>
            </a:extLst>
          </a:blip>
          <a:srcRect/>
          <a:stretch>
            <a:fillRect/>
          </a:stretch>
        </p:blipFill>
        <p:spPr bwMode="auto">
          <a:xfrm>
            <a:off x="5700264" y="1926687"/>
            <a:ext cx="5375862" cy="350028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75E7A4F-E77D-B048-1193-31023A41B3C1}"/>
              </a:ext>
            </a:extLst>
          </p:cNvPr>
          <p:cNvSpPr>
            <a:spLocks noGrp="1"/>
          </p:cNvSpPr>
          <p:nvPr>
            <p:ph type="sldNum" sz="quarter" idx="12"/>
          </p:nvPr>
        </p:nvSpPr>
        <p:spPr/>
        <p:txBody>
          <a:bodyPr/>
          <a:lstStyle/>
          <a:p>
            <a:fld id="{BE01EFA4-B4CE-459C-B202-7E2D20DABBE1}" type="slidenum">
              <a:rPr lang="en-GB" smtClean="0"/>
              <a:t>35</a:t>
            </a:fld>
            <a:endParaRPr lang="en-GB"/>
          </a:p>
        </p:txBody>
      </p:sp>
    </p:spTree>
    <p:extLst>
      <p:ext uri="{BB962C8B-B14F-4D97-AF65-F5344CB8AC3E}">
        <p14:creationId xmlns:p14="http://schemas.microsoft.com/office/powerpoint/2010/main" val="90384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A01F4-C186-BE9D-C448-C76CD045C0E4}"/>
            </a:ext>
          </a:extLst>
        </p:cNvPr>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94001DAD-F229-DDCA-B3EE-3EBDF6F4A11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hlinkClick r:id="rId3"/>
            <a:extLst>
              <a:ext uri="{FF2B5EF4-FFF2-40B4-BE49-F238E27FC236}">
                <a16:creationId xmlns:a16="http://schemas.microsoft.com/office/drawing/2014/main" id="{E6CC3808-1176-8275-A4F0-B83C380A78A3}"/>
              </a:ext>
            </a:extLst>
          </p:cNvPr>
          <p:cNvSpPr txBox="1"/>
          <p:nvPr/>
        </p:nvSpPr>
        <p:spPr>
          <a:xfrm>
            <a:off x="8117632" y="6091074"/>
            <a:ext cx="37462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rPr>
              <a:t>          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954A9A36-D715-8E7D-C17D-FE829F089E75}"/>
              </a:ext>
            </a:extLst>
          </p:cNvPr>
          <p:cNvSpPr>
            <a:spLocks noGrp="1"/>
          </p:cNvSpPr>
          <p:nvPr>
            <p:ph type="title"/>
          </p:nvPr>
        </p:nvSpPr>
        <p:spPr/>
        <p:txBody>
          <a:bodyPr>
            <a:normAutofit/>
          </a:bodyPr>
          <a:lstStyle/>
          <a:p>
            <a:r>
              <a:rPr lang="en-GB" sz="3600" b="1" dirty="0">
                <a:latin typeface="Montserrat" pitchFamily="2" charset="0"/>
              </a:rPr>
              <a:t>Relational / Reconciliation Gestures</a:t>
            </a:r>
            <a:endParaRPr lang="en-GB" sz="3600" dirty="0">
              <a:latin typeface="Montserrat" pitchFamily="2" charset="0"/>
            </a:endParaRPr>
          </a:p>
        </p:txBody>
      </p:sp>
      <p:sp>
        <p:nvSpPr>
          <p:cNvPr id="6" name="Content Placeholder 5">
            <a:extLst>
              <a:ext uri="{FF2B5EF4-FFF2-40B4-BE49-F238E27FC236}">
                <a16:creationId xmlns:a16="http://schemas.microsoft.com/office/drawing/2014/main" id="{F47D21B0-81A0-DBF3-637F-294F028357B6}"/>
              </a:ext>
            </a:extLst>
          </p:cNvPr>
          <p:cNvSpPr>
            <a:spLocks noGrp="1"/>
          </p:cNvSpPr>
          <p:nvPr>
            <p:ph idx="1"/>
          </p:nvPr>
        </p:nvSpPr>
        <p:spPr>
          <a:xfrm>
            <a:off x="1192161" y="1852670"/>
            <a:ext cx="10515600" cy="4351338"/>
          </a:xfrm>
        </p:spPr>
        <p:txBody>
          <a:bodyPr>
            <a:normAutofit/>
          </a:bodyPr>
          <a:lstStyle/>
          <a:p>
            <a:pPr marL="252000" indent="-324000">
              <a:buClr>
                <a:srgbClr val="002060"/>
              </a:buClr>
            </a:pPr>
            <a:r>
              <a:rPr lang="en-GB" sz="2400" dirty="0">
                <a:solidFill>
                  <a:srgbClr val="C00000"/>
                </a:solidFill>
                <a:latin typeface="Montserrat" pitchFamily="2" charset="0"/>
              </a:rPr>
              <a:t>I will keep trying and caring no matter what… unconditional</a:t>
            </a:r>
          </a:p>
          <a:p>
            <a:pPr marL="252000" indent="-324000">
              <a:buClr>
                <a:srgbClr val="002060"/>
              </a:buClr>
            </a:pPr>
            <a:r>
              <a:rPr lang="en-GB" sz="2400" dirty="0">
                <a:solidFill>
                  <a:srgbClr val="C00000"/>
                </a:solidFill>
                <a:latin typeface="Montserrat" pitchFamily="2" charset="0"/>
              </a:rPr>
              <a:t>Not based on the response of the child</a:t>
            </a:r>
          </a:p>
          <a:p>
            <a:pPr marL="252000" indent="-324000">
              <a:buClr>
                <a:srgbClr val="002060"/>
              </a:buClr>
            </a:pPr>
            <a:r>
              <a:rPr lang="en-GB" sz="2400" dirty="0">
                <a:solidFill>
                  <a:srgbClr val="C00000"/>
                </a:solidFill>
                <a:latin typeface="Montserrat" pitchFamily="2" charset="0"/>
              </a:rPr>
              <a:t>No strings attached</a:t>
            </a:r>
          </a:p>
          <a:p>
            <a:pPr marL="252000" indent="-324000">
              <a:buClr>
                <a:srgbClr val="002060"/>
              </a:buClr>
            </a:pPr>
            <a:r>
              <a:rPr lang="en-GB" sz="2400" dirty="0">
                <a:solidFill>
                  <a:srgbClr val="C00000"/>
                </a:solidFill>
                <a:latin typeface="Montserrat" pitchFamily="2" charset="0"/>
              </a:rPr>
              <a:t>Not a reward</a:t>
            </a:r>
          </a:p>
          <a:p>
            <a:pPr marL="252000" indent="-324000">
              <a:buClr>
                <a:srgbClr val="002060"/>
              </a:buClr>
            </a:pPr>
            <a:r>
              <a:rPr lang="en-GB" sz="2400" dirty="0">
                <a:solidFill>
                  <a:srgbClr val="C00000"/>
                </a:solidFill>
                <a:latin typeface="Montserrat" pitchFamily="2" charset="0"/>
              </a:rPr>
              <a:t>To be offered any time</a:t>
            </a:r>
          </a:p>
        </p:txBody>
      </p:sp>
      <p:pic>
        <p:nvPicPr>
          <p:cNvPr id="7" name="Picture 4" descr="See the source image">
            <a:extLst>
              <a:ext uri="{FF2B5EF4-FFF2-40B4-BE49-F238E27FC236}">
                <a16:creationId xmlns:a16="http://schemas.microsoft.com/office/drawing/2014/main" id="{C8985A02-9D8E-4CCC-4C52-69E8427793D5}"/>
              </a:ext>
            </a:extLst>
          </p:cNvPr>
          <p:cNvPicPr>
            <a:picLocks noChangeAspect="1" noChangeArrowheads="1"/>
          </p:cNvPicPr>
          <p:nvPr/>
        </p:nvPicPr>
        <p:blipFill>
          <a:blip r:embed="rId4">
            <a:alphaModFix amt="70000"/>
            <a:extLst>
              <a:ext uri="{28A0092B-C50C-407E-A947-70E740481C1C}">
                <a14:useLocalDpi xmlns:a14="http://schemas.microsoft.com/office/drawing/2010/main" val="0"/>
              </a:ext>
            </a:extLst>
          </a:blip>
          <a:srcRect/>
          <a:stretch>
            <a:fillRect/>
          </a:stretch>
        </p:blipFill>
        <p:spPr bwMode="auto">
          <a:xfrm>
            <a:off x="7108723" y="3173252"/>
            <a:ext cx="2384425" cy="238442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296BC41B-42CE-821F-9F50-AB783B17260F}"/>
              </a:ext>
            </a:extLst>
          </p:cNvPr>
          <p:cNvSpPr>
            <a:spLocks noGrp="1"/>
          </p:cNvSpPr>
          <p:nvPr>
            <p:ph type="sldNum" sz="quarter" idx="12"/>
          </p:nvPr>
        </p:nvSpPr>
        <p:spPr/>
        <p:txBody>
          <a:bodyPr/>
          <a:lstStyle/>
          <a:p>
            <a:fld id="{BE01EFA4-B4CE-459C-B202-7E2D20DABBE1}" type="slidenum">
              <a:rPr lang="en-GB" smtClean="0"/>
              <a:t>36</a:t>
            </a:fld>
            <a:endParaRPr lang="en-GB"/>
          </a:p>
        </p:txBody>
      </p:sp>
    </p:spTree>
    <p:extLst>
      <p:ext uri="{BB962C8B-B14F-4D97-AF65-F5344CB8AC3E}">
        <p14:creationId xmlns:p14="http://schemas.microsoft.com/office/powerpoint/2010/main" val="2865763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C2E00-EAC4-E2D6-EF08-5DA05C42C9FA}"/>
            </a:ext>
          </a:extLst>
        </p:cNvPr>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D2EDAA37-1B5A-3553-B282-0200C0324D4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1C9D662A-CACF-D0AE-0489-87A29F1C3DC1}"/>
              </a:ext>
            </a:extLst>
          </p:cNvPr>
          <p:cNvSpPr txBox="1"/>
          <p:nvPr/>
        </p:nvSpPr>
        <p:spPr>
          <a:xfrm>
            <a:off x="1802476" y="2151727"/>
            <a:ext cx="858704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prstClr val="black"/>
                </a:solidFill>
                <a:effectLst/>
                <a:uLnTx/>
                <a:uFillTx/>
                <a:latin typeface="Montserrat" pitchFamily="2" charset="0"/>
                <a:ea typeface="+mn-ea"/>
                <a:cs typeface="+mn-cs"/>
              </a:rPr>
              <a:t>“</a:t>
            </a:r>
            <a:endParaRPr kumimoji="0" lang="en-GB" sz="2000" b="1" i="0" u="none" strike="noStrike" kern="1200" cap="none" spc="0" normalizeH="0" baseline="0" noProof="0" dirty="0">
              <a:ln>
                <a:noFill/>
              </a:ln>
              <a:solidFill>
                <a:srgbClr val="EA5B3A"/>
              </a:solidFill>
              <a:effectLst/>
              <a:uLnTx/>
              <a:uFillTx/>
              <a:latin typeface="Montserrat" pitchFamily="2" charset="0"/>
              <a:ea typeface="+mn-ea"/>
              <a:cs typeface="+mn-cs"/>
            </a:endParaRPr>
          </a:p>
        </p:txBody>
      </p:sp>
      <p:sp>
        <p:nvSpPr>
          <p:cNvPr id="4" name="TextBox 3">
            <a:hlinkClick r:id="rId3"/>
            <a:extLst>
              <a:ext uri="{FF2B5EF4-FFF2-40B4-BE49-F238E27FC236}">
                <a16:creationId xmlns:a16="http://schemas.microsoft.com/office/drawing/2014/main" id="{30474212-786E-0B66-14A3-416C9342EBFB}"/>
              </a:ext>
            </a:extLst>
          </p:cNvPr>
          <p:cNvSpPr txBox="1"/>
          <p:nvPr/>
        </p:nvSpPr>
        <p:spPr>
          <a:xfrm>
            <a:off x="8117632" y="6091074"/>
            <a:ext cx="37462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rPr>
              <a:t>          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graphicFrame>
        <p:nvGraphicFramePr>
          <p:cNvPr id="2" name="Diagram 1">
            <a:extLst>
              <a:ext uri="{FF2B5EF4-FFF2-40B4-BE49-F238E27FC236}">
                <a16:creationId xmlns:a16="http://schemas.microsoft.com/office/drawing/2014/main" id="{91C4C319-CD92-717E-D475-CD0F8F8C6AF4}"/>
              </a:ext>
            </a:extLst>
          </p:cNvPr>
          <p:cNvGraphicFramePr/>
          <p:nvPr>
            <p:extLst>
              <p:ext uri="{D42A27DB-BD31-4B8C-83A1-F6EECF244321}">
                <p14:modId xmlns:p14="http://schemas.microsoft.com/office/powerpoint/2010/main" val="2637239676"/>
              </p:ext>
            </p:extLst>
          </p:nvPr>
        </p:nvGraphicFramePr>
        <p:xfrm>
          <a:off x="1620837" y="112183"/>
          <a:ext cx="8950325" cy="66336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a:extLst>
              <a:ext uri="{FF2B5EF4-FFF2-40B4-BE49-F238E27FC236}">
                <a16:creationId xmlns:a16="http://schemas.microsoft.com/office/drawing/2014/main" id="{ECD50EB7-8C4C-588F-BE4A-F69B2C71978B}"/>
              </a:ext>
            </a:extLst>
          </p:cNvPr>
          <p:cNvSpPr>
            <a:spLocks noGrp="1"/>
          </p:cNvSpPr>
          <p:nvPr>
            <p:ph type="sldNum" sz="quarter" idx="12"/>
          </p:nvPr>
        </p:nvSpPr>
        <p:spPr/>
        <p:txBody>
          <a:bodyPr/>
          <a:lstStyle/>
          <a:p>
            <a:fld id="{BE01EFA4-B4CE-459C-B202-7E2D20DABBE1}" type="slidenum">
              <a:rPr lang="en-GB" smtClean="0"/>
              <a:t>37</a:t>
            </a:fld>
            <a:endParaRPr lang="en-GB"/>
          </a:p>
        </p:txBody>
      </p:sp>
    </p:spTree>
    <p:extLst>
      <p:ext uri="{BB962C8B-B14F-4D97-AF65-F5344CB8AC3E}">
        <p14:creationId xmlns:p14="http://schemas.microsoft.com/office/powerpoint/2010/main" val="41142699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6855A94D-6CFA-B2E4-F933-801BC1437BB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hlinkClick r:id="rId4"/>
            <a:extLst>
              <a:ext uri="{FF2B5EF4-FFF2-40B4-BE49-F238E27FC236}">
                <a16:creationId xmlns:a16="http://schemas.microsoft.com/office/drawing/2014/main" id="{88956532-CF35-CD29-290E-20666182D0EB}"/>
              </a:ext>
            </a:extLst>
          </p:cNvPr>
          <p:cNvSpPr txBox="1"/>
          <p:nvPr/>
        </p:nvSpPr>
        <p:spPr>
          <a:xfrm>
            <a:off x="8117632" y="5879013"/>
            <a:ext cx="37462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B80F6CD9-F8F7-477D-86E1-B965C2391F9D}"/>
              </a:ext>
            </a:extLst>
          </p:cNvPr>
          <p:cNvGrpSpPr/>
          <p:nvPr/>
        </p:nvGrpSpPr>
        <p:grpSpPr>
          <a:xfrm>
            <a:off x="1762687" y="1241717"/>
            <a:ext cx="8499819" cy="5036619"/>
            <a:chOff x="2299088" y="1386480"/>
            <a:chExt cx="8350229" cy="5264096"/>
          </a:xfrm>
        </p:grpSpPr>
        <p:pic>
          <p:nvPicPr>
            <p:cNvPr id="6" name="Picture 4" descr="20+ Chinese Wooden Hand Fan Drawing Illustrations, Royalty-Free Vector  Graphics &amp; Clip Art - iStock">
              <a:extLst>
                <a:ext uri="{FF2B5EF4-FFF2-40B4-BE49-F238E27FC236}">
                  <a16:creationId xmlns:a16="http://schemas.microsoft.com/office/drawing/2014/main" id="{EEF1CF86-BC3E-4AFC-29D9-54586D9104D2}"/>
                </a:ext>
              </a:extLst>
            </p:cNvPr>
            <p:cNvPicPr>
              <a:picLocks noChangeAspect="1" noChangeArrowheads="1"/>
            </p:cNvPicPr>
            <p:nvPr/>
          </p:nvPicPr>
          <p:blipFill>
            <a:blip r:embed="rId5">
              <a:alphaModFix amt="50000"/>
              <a:extLst>
                <a:ext uri="{28A0092B-C50C-407E-A947-70E740481C1C}">
                  <a14:useLocalDpi xmlns:a14="http://schemas.microsoft.com/office/drawing/2010/main" val="0"/>
                </a:ext>
              </a:extLst>
            </a:blip>
            <a:srcRect/>
            <a:stretch>
              <a:fillRect/>
            </a:stretch>
          </p:blipFill>
          <p:spPr bwMode="auto">
            <a:xfrm rot="1289749">
              <a:off x="2299088" y="1386480"/>
              <a:ext cx="8350229" cy="36566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Top Anchor Stock Vectors, Illustrations &amp; Clip Art - iStock | Boat anchor,  Ship anchor, Anchor with rope">
              <a:extLst>
                <a:ext uri="{FF2B5EF4-FFF2-40B4-BE49-F238E27FC236}">
                  <a16:creationId xmlns:a16="http://schemas.microsoft.com/office/drawing/2014/main" id="{D5E45A94-65BE-E23E-68D4-97AB42D2DA77}"/>
                </a:ext>
              </a:extLst>
            </p:cNvPr>
            <p:cNvPicPr>
              <a:picLocks noChangeAspect="1" noChangeArrowheads="1"/>
            </p:cNvPicPr>
            <p:nvPr/>
          </p:nvPicPr>
          <p:blipFill>
            <a:blip r:embed="rId6">
              <a:alphaModFix amt="35000"/>
              <a:extLst>
                <a:ext uri="{28A0092B-C50C-407E-A947-70E740481C1C}">
                  <a14:useLocalDpi xmlns:a14="http://schemas.microsoft.com/office/drawing/2010/main" val="0"/>
                </a:ext>
              </a:extLst>
            </a:blip>
            <a:srcRect/>
            <a:stretch>
              <a:fillRect/>
            </a:stretch>
          </p:blipFill>
          <p:spPr bwMode="auto">
            <a:xfrm rot="1476438">
              <a:off x="3958709" y="2528561"/>
              <a:ext cx="4122015" cy="412201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0CF85B8-3B88-7F3F-F5BD-B20DB70596D5}"/>
                </a:ext>
              </a:extLst>
            </p:cNvPr>
            <p:cNvSpPr txBox="1"/>
            <p:nvPr/>
          </p:nvSpPr>
          <p:spPr>
            <a:xfrm>
              <a:off x="3143671" y="2874432"/>
              <a:ext cx="13046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Montserrat" pitchFamily="2" charset="0"/>
                  <a:ea typeface="+mn-ea"/>
                  <a:cs typeface="+mn-cs"/>
                </a:rPr>
                <a:t>Presence</a:t>
              </a:r>
            </a:p>
          </p:txBody>
        </p:sp>
        <p:sp>
          <p:nvSpPr>
            <p:cNvPr id="9" name="TextBox 8">
              <a:extLst>
                <a:ext uri="{FF2B5EF4-FFF2-40B4-BE49-F238E27FC236}">
                  <a16:creationId xmlns:a16="http://schemas.microsoft.com/office/drawing/2014/main" id="{B2EB4507-A677-4DD3-B50B-617D4A2750D4}"/>
                </a:ext>
              </a:extLst>
            </p:cNvPr>
            <p:cNvSpPr txBox="1"/>
            <p:nvPr/>
          </p:nvSpPr>
          <p:spPr>
            <a:xfrm>
              <a:off x="4151783" y="1748150"/>
              <a:ext cx="14401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Montserrat" pitchFamily="2" charset="0"/>
                  <a:ea typeface="+mn-ea"/>
                  <a:cs typeface="+mn-cs"/>
                </a:rPr>
                <a:t>Resistance</a:t>
              </a:r>
            </a:p>
          </p:txBody>
        </p:sp>
        <p:sp>
          <p:nvSpPr>
            <p:cNvPr id="10" name="TextBox 9">
              <a:extLst>
                <a:ext uri="{FF2B5EF4-FFF2-40B4-BE49-F238E27FC236}">
                  <a16:creationId xmlns:a16="http://schemas.microsoft.com/office/drawing/2014/main" id="{5A657009-6ABD-2CA7-B603-0DE1B33CADAB}"/>
                </a:ext>
              </a:extLst>
            </p:cNvPr>
            <p:cNvSpPr txBox="1"/>
            <p:nvPr/>
          </p:nvSpPr>
          <p:spPr>
            <a:xfrm>
              <a:off x="7881021" y="4813948"/>
              <a:ext cx="17414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Montserrat" pitchFamily="2" charset="0"/>
                  <a:ea typeface="+mn-ea"/>
                  <a:cs typeface="+mn-cs"/>
                </a:rPr>
                <a:t>Transparency</a:t>
              </a:r>
            </a:p>
          </p:txBody>
        </p:sp>
        <p:sp>
          <p:nvSpPr>
            <p:cNvPr id="11" name="TextBox 10">
              <a:extLst>
                <a:ext uri="{FF2B5EF4-FFF2-40B4-BE49-F238E27FC236}">
                  <a16:creationId xmlns:a16="http://schemas.microsoft.com/office/drawing/2014/main" id="{88A7B619-A17F-62BC-0658-366837E5ABA6}"/>
                </a:ext>
              </a:extLst>
            </p:cNvPr>
            <p:cNvSpPr txBox="1"/>
            <p:nvPr/>
          </p:nvSpPr>
          <p:spPr>
            <a:xfrm>
              <a:off x="5816717" y="1804551"/>
              <a:ext cx="112243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Montserrat" pitchFamily="2" charset="0"/>
                  <a:ea typeface="+mn-ea"/>
                  <a:cs typeface="+mn-cs"/>
                </a:rPr>
                <a:t>Self- Control</a:t>
              </a:r>
            </a:p>
          </p:txBody>
        </p:sp>
        <p:sp>
          <p:nvSpPr>
            <p:cNvPr id="12" name="TextBox 11">
              <a:extLst>
                <a:ext uri="{FF2B5EF4-FFF2-40B4-BE49-F238E27FC236}">
                  <a16:creationId xmlns:a16="http://schemas.microsoft.com/office/drawing/2014/main" id="{426950C9-0F0B-FE48-D545-F0E3711AD3CC}"/>
                </a:ext>
              </a:extLst>
            </p:cNvPr>
            <p:cNvSpPr txBox="1"/>
            <p:nvPr/>
          </p:nvSpPr>
          <p:spPr>
            <a:xfrm>
              <a:off x="7104111" y="2505310"/>
              <a:ext cx="11181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Montserrat" pitchFamily="2" charset="0"/>
                  <a:ea typeface="+mn-ea"/>
                  <a:cs typeface="+mn-cs"/>
                </a:rPr>
                <a:t>Support</a:t>
              </a:r>
            </a:p>
          </p:txBody>
        </p:sp>
        <p:sp>
          <p:nvSpPr>
            <p:cNvPr id="13" name="TextBox 12">
              <a:extLst>
                <a:ext uri="{FF2B5EF4-FFF2-40B4-BE49-F238E27FC236}">
                  <a16:creationId xmlns:a16="http://schemas.microsoft.com/office/drawing/2014/main" id="{7E5518FB-0729-8ADA-4DC5-DEF1F50F7B59}"/>
                </a:ext>
              </a:extLst>
            </p:cNvPr>
            <p:cNvSpPr txBox="1"/>
            <p:nvPr/>
          </p:nvSpPr>
          <p:spPr>
            <a:xfrm>
              <a:off x="7744275" y="3522414"/>
              <a:ext cx="15841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Montserrat" pitchFamily="2" charset="0"/>
                  <a:ea typeface="+mn-ea"/>
                  <a:cs typeface="+mn-cs"/>
                </a:rPr>
                <a:t>Connection</a:t>
              </a:r>
            </a:p>
          </p:txBody>
        </p:sp>
        <p:sp>
          <p:nvSpPr>
            <p:cNvPr id="14" name="TextBox 13">
              <a:extLst>
                <a:ext uri="{FF2B5EF4-FFF2-40B4-BE49-F238E27FC236}">
                  <a16:creationId xmlns:a16="http://schemas.microsoft.com/office/drawing/2014/main" id="{2C8B8789-20ED-1C7E-2A07-512438479560}"/>
                </a:ext>
              </a:extLst>
            </p:cNvPr>
            <p:cNvSpPr txBox="1"/>
            <p:nvPr/>
          </p:nvSpPr>
          <p:spPr>
            <a:xfrm rot="1552271">
              <a:off x="4862447" y="5581801"/>
              <a:ext cx="13126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Montserrat" pitchFamily="2" charset="0"/>
                  <a:ea typeface="+mn-ea"/>
                  <a:cs typeface="+mn-cs"/>
                </a:rPr>
                <a:t>Structure</a:t>
              </a:r>
            </a:p>
          </p:txBody>
        </p:sp>
      </p:grpSp>
      <p:sp>
        <p:nvSpPr>
          <p:cNvPr id="2" name="Title 1">
            <a:extLst>
              <a:ext uri="{FF2B5EF4-FFF2-40B4-BE49-F238E27FC236}">
                <a16:creationId xmlns:a16="http://schemas.microsoft.com/office/drawing/2014/main" id="{5EA9AAEC-35CA-0865-1A29-9B3783841991}"/>
              </a:ext>
            </a:extLst>
          </p:cNvPr>
          <p:cNvSpPr>
            <a:spLocks noGrp="1"/>
          </p:cNvSpPr>
          <p:nvPr>
            <p:ph type="title"/>
          </p:nvPr>
        </p:nvSpPr>
        <p:spPr>
          <a:xfrm>
            <a:off x="593271" y="11185"/>
            <a:ext cx="10515600" cy="1325563"/>
          </a:xfrm>
        </p:spPr>
        <p:txBody>
          <a:bodyPr>
            <a:normAutofit/>
          </a:bodyPr>
          <a:lstStyle/>
          <a:p>
            <a:r>
              <a:rPr lang="en-GB" sz="3600" b="1" dirty="0">
                <a:latin typeface="Montserrat" pitchFamily="2" charset="0"/>
              </a:rPr>
              <a:t>Anchoring in Schools</a:t>
            </a:r>
          </a:p>
        </p:txBody>
      </p:sp>
      <p:sp>
        <p:nvSpPr>
          <p:cNvPr id="15" name="TextBox 14">
            <a:extLst>
              <a:ext uri="{FF2B5EF4-FFF2-40B4-BE49-F238E27FC236}">
                <a16:creationId xmlns:a16="http://schemas.microsoft.com/office/drawing/2014/main" id="{737F255E-9CC2-23C9-3FA3-2D361D41E6E3}"/>
              </a:ext>
            </a:extLst>
          </p:cNvPr>
          <p:cNvSpPr txBox="1"/>
          <p:nvPr/>
        </p:nvSpPr>
        <p:spPr>
          <a:xfrm>
            <a:off x="3273879" y="6175973"/>
            <a:ext cx="472712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EA5B3A"/>
                </a:solidFill>
                <a:effectLst/>
                <a:uLnTx/>
                <a:uFillTx/>
                <a:latin typeface="Montserrat" pitchFamily="2" charset="0"/>
                <a:ea typeface="+mn-ea"/>
                <a:cs typeface="+mn-cs"/>
              </a:rPr>
              <a:t>Vormingsnetwerk</a:t>
            </a:r>
            <a:r>
              <a:rPr kumimoji="0" lang="en-GB" sz="1800" b="0" i="0" u="none" strike="noStrike" kern="1200" cap="none" spc="0" normalizeH="0" baseline="0" noProof="0" dirty="0">
                <a:ln>
                  <a:noFill/>
                </a:ln>
                <a:solidFill>
                  <a:srgbClr val="EA5B3A"/>
                </a:solidFill>
                <a:effectLst/>
                <a:uLnTx/>
                <a:uFillTx/>
                <a:latin typeface="Montserrat" pitchFamily="2" charset="0"/>
                <a:ea typeface="+mn-ea"/>
                <a:cs typeface="+mn-cs"/>
              </a:rPr>
              <a:t> </a:t>
            </a:r>
            <a:r>
              <a:rPr kumimoji="0" lang="en-GB" sz="1800" b="0" i="0" u="none" strike="noStrike" kern="1200" cap="none" spc="0" normalizeH="0" baseline="0" noProof="0" dirty="0" err="1">
                <a:ln>
                  <a:noFill/>
                </a:ln>
                <a:solidFill>
                  <a:srgbClr val="EA5B3A"/>
                </a:solidFill>
                <a:effectLst/>
                <a:uLnTx/>
                <a:uFillTx/>
                <a:latin typeface="Montserrat" pitchFamily="2" charset="0"/>
                <a:ea typeface="+mn-ea"/>
                <a:cs typeface="+mn-cs"/>
              </a:rPr>
              <a:t>Nieuwe</a:t>
            </a:r>
            <a:r>
              <a:rPr kumimoji="0" lang="en-GB" sz="1800" b="0" i="0" u="none" strike="noStrike" kern="1200" cap="none" spc="0" normalizeH="0" baseline="0" noProof="0" dirty="0">
                <a:ln>
                  <a:noFill/>
                </a:ln>
                <a:solidFill>
                  <a:srgbClr val="EA5B3A"/>
                </a:solidFill>
                <a:effectLst/>
                <a:uLnTx/>
                <a:uFillTx/>
                <a:latin typeface="Montserrat" pitchFamily="2" charset="0"/>
                <a:ea typeface="+mn-ea"/>
                <a:cs typeface="+mn-cs"/>
              </a:rPr>
              <a:t> </a:t>
            </a:r>
            <a:r>
              <a:rPr kumimoji="0" lang="en-GB" sz="1800" b="0" i="0" u="none" strike="noStrike" kern="1200" cap="none" spc="0" normalizeH="0" baseline="0" noProof="0" dirty="0" err="1">
                <a:ln>
                  <a:noFill/>
                </a:ln>
                <a:solidFill>
                  <a:srgbClr val="EA5B3A"/>
                </a:solidFill>
                <a:effectLst/>
                <a:uLnTx/>
                <a:uFillTx/>
                <a:latin typeface="Montserrat" pitchFamily="2" charset="0"/>
                <a:ea typeface="+mn-ea"/>
                <a:cs typeface="+mn-cs"/>
              </a:rPr>
              <a:t>Autoriteit</a:t>
            </a:r>
            <a:r>
              <a:rPr kumimoji="0" lang="en-GB" sz="1800" b="0" i="0" u="none" strike="noStrike" kern="1200" cap="none" spc="0" normalizeH="0" baseline="0" noProof="0" dirty="0">
                <a:ln>
                  <a:noFill/>
                </a:ln>
                <a:solidFill>
                  <a:srgbClr val="EA5B3A"/>
                </a:solidFill>
                <a:effectLst/>
                <a:uLnTx/>
                <a:uFillTx/>
                <a:latin typeface="Montserrat" pitchFamily="2" charset="0"/>
                <a:ea typeface="+mn-ea"/>
                <a:cs typeface="+mn-cs"/>
              </a:rPr>
              <a:t> En </a:t>
            </a:r>
            <a:r>
              <a:rPr kumimoji="0" lang="en-GB" sz="1800" b="0" i="0" u="none" strike="noStrike" kern="1200" cap="none" spc="0" normalizeH="0" baseline="0" noProof="0" dirty="0" err="1">
                <a:ln>
                  <a:noFill/>
                </a:ln>
                <a:solidFill>
                  <a:srgbClr val="EA5B3A"/>
                </a:solidFill>
                <a:effectLst/>
                <a:uLnTx/>
                <a:uFillTx/>
                <a:latin typeface="Montserrat" pitchFamily="2" charset="0"/>
                <a:ea typeface="+mn-ea"/>
                <a:cs typeface="+mn-cs"/>
              </a:rPr>
              <a:t>Geweldloos</a:t>
            </a:r>
            <a:r>
              <a:rPr kumimoji="0" lang="en-GB" sz="1800" b="0" i="0" u="none" strike="noStrike" kern="1200" cap="none" spc="0" normalizeH="0" baseline="0" noProof="0" dirty="0">
                <a:ln>
                  <a:noFill/>
                </a:ln>
                <a:solidFill>
                  <a:srgbClr val="EA5B3A"/>
                </a:solidFill>
                <a:effectLst/>
                <a:uLnTx/>
                <a:uFillTx/>
                <a:latin typeface="Montserrat" pitchFamily="2" charset="0"/>
                <a:ea typeface="+mn-ea"/>
                <a:cs typeface="+mn-cs"/>
              </a:rPr>
              <a:t> </a:t>
            </a:r>
            <a:r>
              <a:rPr kumimoji="0" lang="en-GB" sz="1800" b="0" i="0" u="none" strike="noStrike" kern="1200" cap="none" spc="0" normalizeH="0" baseline="0" noProof="0" dirty="0" err="1">
                <a:ln>
                  <a:noFill/>
                </a:ln>
                <a:solidFill>
                  <a:srgbClr val="EA5B3A"/>
                </a:solidFill>
                <a:effectLst/>
                <a:uLnTx/>
                <a:uFillTx/>
                <a:latin typeface="Montserrat" pitchFamily="2" charset="0"/>
                <a:ea typeface="+mn-ea"/>
                <a:cs typeface="+mn-cs"/>
              </a:rPr>
              <a:t>Verzet</a:t>
            </a:r>
            <a:r>
              <a:rPr kumimoji="0" lang="en-GB" sz="1800" b="0" i="0" u="none" strike="noStrike" kern="1200" cap="none" spc="0" normalizeH="0" baseline="0" noProof="0" dirty="0">
                <a:ln>
                  <a:noFill/>
                </a:ln>
                <a:solidFill>
                  <a:srgbClr val="EA5B3A"/>
                </a:solidFill>
                <a:effectLst/>
                <a:uLnTx/>
                <a:uFillTx/>
                <a:latin typeface="Montserrat" pitchFamily="2" charset="0"/>
                <a:ea typeface="+mn-ea"/>
                <a:cs typeface="+mn-cs"/>
              </a:rPr>
              <a:t> of School</a:t>
            </a:r>
          </a:p>
        </p:txBody>
      </p:sp>
      <p:sp>
        <p:nvSpPr>
          <p:cNvPr id="16" name="Slide Number Placeholder 15">
            <a:extLst>
              <a:ext uri="{FF2B5EF4-FFF2-40B4-BE49-F238E27FC236}">
                <a16:creationId xmlns:a16="http://schemas.microsoft.com/office/drawing/2014/main" id="{BFC86E8F-0140-5975-A250-FD1998738A49}"/>
              </a:ext>
            </a:extLst>
          </p:cNvPr>
          <p:cNvSpPr>
            <a:spLocks noGrp="1"/>
          </p:cNvSpPr>
          <p:nvPr>
            <p:ph type="sldNum" sz="quarter" idx="12"/>
          </p:nvPr>
        </p:nvSpPr>
        <p:spPr/>
        <p:txBody>
          <a:bodyPr/>
          <a:lstStyle/>
          <a:p>
            <a:fld id="{D3112616-21D3-4CB7-B69C-950D55F63BB8}" type="slidenum">
              <a:rPr lang="en-GB" smtClean="0"/>
              <a:t>38</a:t>
            </a:fld>
            <a:endParaRPr lang="en-GB"/>
          </a:p>
        </p:txBody>
      </p:sp>
    </p:spTree>
    <p:extLst>
      <p:ext uri="{BB962C8B-B14F-4D97-AF65-F5344CB8AC3E}">
        <p14:creationId xmlns:p14="http://schemas.microsoft.com/office/powerpoint/2010/main" val="2327428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E3461-C668-C8D8-613B-95714F9132AF}"/>
            </a:ext>
          </a:extLst>
        </p:cNvPr>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8E8574CF-DE19-1F14-8429-D8EF14E1637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hlinkClick r:id="rId3"/>
            <a:extLst>
              <a:ext uri="{FF2B5EF4-FFF2-40B4-BE49-F238E27FC236}">
                <a16:creationId xmlns:a16="http://schemas.microsoft.com/office/drawing/2014/main" id="{5419A732-1E56-129E-8107-4AEB1C7CE724}"/>
              </a:ext>
            </a:extLst>
          </p:cNvPr>
          <p:cNvSpPr txBox="1"/>
          <p:nvPr/>
        </p:nvSpPr>
        <p:spPr>
          <a:xfrm>
            <a:off x="8117632" y="6091074"/>
            <a:ext cx="37462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rPr>
              <a:t>          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 name="Slide Number Placeholder 1">
            <a:extLst>
              <a:ext uri="{FF2B5EF4-FFF2-40B4-BE49-F238E27FC236}">
                <a16:creationId xmlns:a16="http://schemas.microsoft.com/office/drawing/2014/main" id="{174D245F-DB6E-EC41-B329-61A51B91CFD7}"/>
              </a:ext>
            </a:extLst>
          </p:cNvPr>
          <p:cNvSpPr>
            <a:spLocks noGrp="1"/>
          </p:cNvSpPr>
          <p:nvPr>
            <p:ph type="sldNum" sz="quarter" idx="12"/>
          </p:nvPr>
        </p:nvSpPr>
        <p:spPr/>
        <p:txBody>
          <a:bodyPr/>
          <a:lstStyle/>
          <a:p>
            <a:fld id="{BE01EFA4-B4CE-459C-B202-7E2D20DABBE1}" type="slidenum">
              <a:rPr lang="en-GB" smtClean="0"/>
              <a:t>39</a:t>
            </a:fld>
            <a:endParaRPr lang="en-GB"/>
          </a:p>
        </p:txBody>
      </p:sp>
    </p:spTree>
    <p:extLst>
      <p:ext uri="{BB962C8B-B14F-4D97-AF65-F5344CB8AC3E}">
        <p14:creationId xmlns:p14="http://schemas.microsoft.com/office/powerpoint/2010/main" val="2513033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6855A94D-6CFA-B2E4-F933-801BC1437BB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A9EBF83-663B-F97A-2003-0AB7F4E382A8}"/>
              </a:ext>
            </a:extLst>
          </p:cNvPr>
          <p:cNvSpPr>
            <a:spLocks noGrp="1"/>
          </p:cNvSpPr>
          <p:nvPr>
            <p:ph type="title"/>
          </p:nvPr>
        </p:nvSpPr>
        <p:spPr/>
        <p:txBody>
          <a:bodyPr>
            <a:normAutofit/>
          </a:bodyPr>
          <a:lstStyle/>
          <a:p>
            <a:r>
              <a:rPr lang="en-GB" sz="3600" b="1" dirty="0">
                <a:latin typeface="Montserrat" pitchFamily="2" charset="0"/>
              </a:rPr>
              <a:t>What makes a school a place where a young person wants to be?</a:t>
            </a:r>
          </a:p>
        </p:txBody>
      </p:sp>
      <p:pic>
        <p:nvPicPr>
          <p:cNvPr id="6" name="Picture 5" descr="A close-up of words&#10;&#10;Description automatically generated with low confidence">
            <a:extLst>
              <a:ext uri="{FF2B5EF4-FFF2-40B4-BE49-F238E27FC236}">
                <a16:creationId xmlns:a16="http://schemas.microsoft.com/office/drawing/2014/main" id="{2E4F9DBB-849A-B0D0-9196-CD8961020C2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598" t="22066" r="17141" b="6458"/>
          <a:stretch/>
        </p:blipFill>
        <p:spPr bwMode="auto">
          <a:xfrm>
            <a:off x="3489622" y="1728914"/>
            <a:ext cx="5747656" cy="4116037"/>
          </a:xfrm>
          <a:prstGeom prst="rect">
            <a:avLst/>
          </a:prstGeom>
          <a:noFill/>
          <a:ln>
            <a:noFill/>
          </a:ln>
        </p:spPr>
      </p:pic>
      <p:sp>
        <p:nvSpPr>
          <p:cNvPr id="7" name="TextBox 6">
            <a:extLst>
              <a:ext uri="{FF2B5EF4-FFF2-40B4-BE49-F238E27FC236}">
                <a16:creationId xmlns:a16="http://schemas.microsoft.com/office/drawing/2014/main" id="{388B6FA4-60C9-60EF-526C-984DD24BEE03}"/>
              </a:ext>
            </a:extLst>
          </p:cNvPr>
          <p:cNvSpPr txBox="1"/>
          <p:nvPr/>
        </p:nvSpPr>
        <p:spPr>
          <a:xfrm>
            <a:off x="9495064" y="2286000"/>
            <a:ext cx="2368809"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Montserrat" pitchFamily="2" charset="0"/>
                <a:ea typeface="+mn-ea"/>
                <a:cs typeface="+mn-cs"/>
              </a:rPr>
              <a:t>Adult Presence: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Montserrat"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Montserrat" pitchFamily="2" charset="0"/>
                <a:ea typeface="+mn-ea"/>
                <a:cs typeface="+mn-cs"/>
              </a:rPr>
              <a:t>Physical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Montserrat" pitchFamily="2" charset="0"/>
                <a:ea typeface="+mn-ea"/>
                <a:cs typeface="+mn-cs"/>
              </a:rPr>
              <a:t>Embodied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Montserrat" pitchFamily="2" charset="0"/>
                <a:ea typeface="+mn-ea"/>
                <a:cs typeface="+mn-cs"/>
              </a:rPr>
              <a:t>Systemic</a:t>
            </a:r>
          </a:p>
        </p:txBody>
      </p:sp>
      <p:sp>
        <p:nvSpPr>
          <p:cNvPr id="10" name="TextBox 9">
            <a:extLst>
              <a:ext uri="{FF2B5EF4-FFF2-40B4-BE49-F238E27FC236}">
                <a16:creationId xmlns:a16="http://schemas.microsoft.com/office/drawing/2014/main" id="{E2B162F1-3075-FF20-37BA-F3247939CCCC}"/>
              </a:ext>
            </a:extLst>
          </p:cNvPr>
          <p:cNvSpPr txBox="1"/>
          <p:nvPr/>
        </p:nvSpPr>
        <p:spPr>
          <a:xfrm>
            <a:off x="328127" y="2286000"/>
            <a:ext cx="2368809"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Montserrat" pitchFamily="2" charset="0"/>
                <a:ea typeface="+mn-ea"/>
                <a:cs typeface="+mn-cs"/>
              </a:rPr>
              <a:t>Safety: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Montserrat"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Montserrat" pitchFamily="2" charset="0"/>
                <a:ea typeface="+mn-ea"/>
                <a:cs typeface="+mn-cs"/>
              </a:rPr>
              <a:t>Physical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Montserrat" pitchFamily="2" charset="0"/>
                <a:ea typeface="+mn-ea"/>
                <a:cs typeface="+mn-cs"/>
              </a:rPr>
              <a:t>Psychological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Montserrat" pitchFamily="2" charset="0"/>
                <a:ea typeface="+mn-ea"/>
                <a:cs typeface="+mn-cs"/>
              </a:rPr>
              <a:t>Relational</a:t>
            </a:r>
          </a:p>
        </p:txBody>
      </p:sp>
      <p:sp>
        <p:nvSpPr>
          <p:cNvPr id="3" name="Slide Number Placeholder 2">
            <a:extLst>
              <a:ext uri="{FF2B5EF4-FFF2-40B4-BE49-F238E27FC236}">
                <a16:creationId xmlns:a16="http://schemas.microsoft.com/office/drawing/2014/main" id="{6192E287-A95F-2156-2F34-72C34AD4114A}"/>
              </a:ext>
            </a:extLst>
          </p:cNvPr>
          <p:cNvSpPr>
            <a:spLocks noGrp="1"/>
          </p:cNvSpPr>
          <p:nvPr>
            <p:ph type="sldNum" sz="quarter" idx="12"/>
          </p:nvPr>
        </p:nvSpPr>
        <p:spPr/>
        <p:txBody>
          <a:bodyPr/>
          <a:lstStyle/>
          <a:p>
            <a:fld id="{D3112616-21D3-4CB7-B69C-950D55F63BB8}" type="slidenum">
              <a:rPr lang="en-GB" smtClean="0"/>
              <a:t>4</a:t>
            </a:fld>
            <a:endParaRPr lang="en-GB"/>
          </a:p>
        </p:txBody>
      </p:sp>
    </p:spTree>
    <p:extLst>
      <p:ext uri="{BB962C8B-B14F-4D97-AF65-F5344CB8AC3E}">
        <p14:creationId xmlns:p14="http://schemas.microsoft.com/office/powerpoint/2010/main" val="13725422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106CC-1F81-5366-8F67-033F427CB4D2}"/>
            </a:ext>
          </a:extLst>
        </p:cNvPr>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21045F1-4DA9-EBC4-7D7B-4CAF23266E0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hlinkClick r:id="rId3"/>
            <a:extLst>
              <a:ext uri="{FF2B5EF4-FFF2-40B4-BE49-F238E27FC236}">
                <a16:creationId xmlns:a16="http://schemas.microsoft.com/office/drawing/2014/main" id="{129B1DF1-AF50-EA20-CA25-4AF9F8D72D80}"/>
              </a:ext>
            </a:extLst>
          </p:cNvPr>
          <p:cNvSpPr txBox="1"/>
          <p:nvPr/>
        </p:nvSpPr>
        <p:spPr>
          <a:xfrm>
            <a:off x="8117632" y="6091074"/>
            <a:ext cx="37462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rPr>
              <a:t>          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 name="Slide Number Placeholder 1">
            <a:extLst>
              <a:ext uri="{FF2B5EF4-FFF2-40B4-BE49-F238E27FC236}">
                <a16:creationId xmlns:a16="http://schemas.microsoft.com/office/drawing/2014/main" id="{9EE4D5A3-B566-9051-F209-92DE8E035444}"/>
              </a:ext>
            </a:extLst>
          </p:cNvPr>
          <p:cNvSpPr>
            <a:spLocks noGrp="1"/>
          </p:cNvSpPr>
          <p:nvPr>
            <p:ph type="sldNum" sz="quarter" idx="12"/>
          </p:nvPr>
        </p:nvSpPr>
        <p:spPr/>
        <p:txBody>
          <a:bodyPr/>
          <a:lstStyle/>
          <a:p>
            <a:fld id="{BE01EFA4-B4CE-459C-B202-7E2D20DABBE1}" type="slidenum">
              <a:rPr lang="en-GB" smtClean="0"/>
              <a:t>40</a:t>
            </a:fld>
            <a:endParaRPr lang="en-GB"/>
          </a:p>
        </p:txBody>
      </p:sp>
    </p:spTree>
    <p:extLst>
      <p:ext uri="{BB962C8B-B14F-4D97-AF65-F5344CB8AC3E}">
        <p14:creationId xmlns:p14="http://schemas.microsoft.com/office/powerpoint/2010/main" val="1857094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0F933-D91F-3DEC-6922-8A7DF49BED71}"/>
            </a:ext>
          </a:extLst>
        </p:cNvPr>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7D6DCB88-6905-5DFF-2DD0-4849AFE2499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hlinkClick r:id="rId4"/>
            <a:extLst>
              <a:ext uri="{FF2B5EF4-FFF2-40B4-BE49-F238E27FC236}">
                <a16:creationId xmlns:a16="http://schemas.microsoft.com/office/drawing/2014/main" id="{D30136B2-9426-3E78-1FDB-DCCD85950B09}"/>
              </a:ext>
            </a:extLst>
          </p:cNvPr>
          <p:cNvSpPr txBox="1"/>
          <p:nvPr/>
        </p:nvSpPr>
        <p:spPr>
          <a:xfrm>
            <a:off x="8117632" y="6091074"/>
            <a:ext cx="37462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rPr>
              <a:t>          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6" name="TextBox 5">
            <a:extLst>
              <a:ext uri="{FF2B5EF4-FFF2-40B4-BE49-F238E27FC236}">
                <a16:creationId xmlns:a16="http://schemas.microsoft.com/office/drawing/2014/main" id="{A79DA073-AADE-22B5-AB1D-621956DA9937}"/>
              </a:ext>
            </a:extLst>
          </p:cNvPr>
          <p:cNvSpPr txBox="1"/>
          <p:nvPr/>
        </p:nvSpPr>
        <p:spPr>
          <a:xfrm>
            <a:off x="2497393" y="1299370"/>
            <a:ext cx="6115664" cy="707886"/>
          </a:xfrm>
          <a:prstGeom prst="rect">
            <a:avLst/>
          </a:prstGeom>
          <a:noFill/>
        </p:spPr>
        <p:txBody>
          <a:bodyPr wrap="square">
            <a:spAutoFit/>
          </a:bodyPr>
          <a:lstStyle/>
          <a:p>
            <a:r>
              <a:rPr lang="en-IE" sz="4000" b="1" dirty="0">
                <a:solidFill>
                  <a:schemeClr val="accent2">
                    <a:lumMod val="75000"/>
                  </a:schemeClr>
                </a:solidFill>
                <a:latin typeface="Montserrat" pitchFamily="2" charset="0"/>
              </a:rPr>
              <a:t>New Authority</a:t>
            </a:r>
            <a:endParaRPr lang="en-GB" sz="4000" dirty="0">
              <a:latin typeface="Montserrat" pitchFamily="2" charset="0"/>
            </a:endParaRPr>
          </a:p>
        </p:txBody>
      </p:sp>
      <p:sp>
        <p:nvSpPr>
          <p:cNvPr id="8" name="TextBox 7">
            <a:extLst>
              <a:ext uri="{FF2B5EF4-FFF2-40B4-BE49-F238E27FC236}">
                <a16:creationId xmlns:a16="http://schemas.microsoft.com/office/drawing/2014/main" id="{D5F54E63-822C-ED91-844A-5E6B3E1E9FFA}"/>
              </a:ext>
            </a:extLst>
          </p:cNvPr>
          <p:cNvSpPr txBox="1"/>
          <p:nvPr/>
        </p:nvSpPr>
        <p:spPr>
          <a:xfrm>
            <a:off x="3038168" y="2761633"/>
            <a:ext cx="6115664" cy="2575064"/>
          </a:xfrm>
          <a:prstGeom prst="rect">
            <a:avLst/>
          </a:prstGeom>
          <a:noFill/>
        </p:spPr>
        <p:txBody>
          <a:bodyPr wrap="square">
            <a:spAutoFit/>
          </a:bodyPr>
          <a:lstStyle/>
          <a:p>
            <a:pPr marL="0" lvl="0" indent="0" algn="ctr" rtl="0">
              <a:lnSpc>
                <a:spcPct val="120000"/>
              </a:lnSpc>
              <a:spcBef>
                <a:spcPts val="0"/>
              </a:spcBef>
              <a:spcAft>
                <a:spcPts val="0"/>
              </a:spcAft>
              <a:buClr>
                <a:schemeClr val="dk1"/>
              </a:buClr>
              <a:buSzPct val="100000"/>
              <a:buNone/>
            </a:pPr>
            <a:r>
              <a:rPr lang="en-GB" sz="2800" cap="none" dirty="0">
                <a:solidFill>
                  <a:schemeClr val="accent2">
                    <a:lumMod val="75000"/>
                  </a:schemeClr>
                </a:solidFill>
                <a:latin typeface="Montserrat" pitchFamily="2" charset="0"/>
              </a:rPr>
              <a:t>Presence: a quality that makes people notice or admire you, even when you are not speaking</a:t>
            </a:r>
          </a:p>
          <a:p>
            <a:pPr marL="0" lvl="0" indent="0" algn="ctr" rtl="0">
              <a:lnSpc>
                <a:spcPct val="90000"/>
              </a:lnSpc>
              <a:spcBef>
                <a:spcPts val="1000"/>
              </a:spcBef>
              <a:spcAft>
                <a:spcPts val="0"/>
              </a:spcAft>
              <a:buClr>
                <a:schemeClr val="dk1"/>
              </a:buClr>
              <a:buSzPct val="100000"/>
              <a:buNone/>
            </a:pPr>
            <a:r>
              <a:rPr lang="en-GB" sz="2800" dirty="0">
                <a:solidFill>
                  <a:schemeClr val="dk1"/>
                </a:solidFill>
                <a:latin typeface="Montserrat" pitchFamily="2" charset="0"/>
              </a:rPr>
              <a:t>						</a:t>
            </a:r>
            <a:r>
              <a:rPr lang="en-GB" sz="1000" dirty="0">
                <a:solidFill>
                  <a:schemeClr val="dk1"/>
                </a:solidFill>
              </a:rPr>
              <a:t>													(Cambridge Dictionary)</a:t>
            </a:r>
          </a:p>
        </p:txBody>
      </p:sp>
      <p:sp>
        <p:nvSpPr>
          <p:cNvPr id="2" name="Slide Number Placeholder 1">
            <a:extLst>
              <a:ext uri="{FF2B5EF4-FFF2-40B4-BE49-F238E27FC236}">
                <a16:creationId xmlns:a16="http://schemas.microsoft.com/office/drawing/2014/main" id="{EF1F8AC3-CBF0-CEE8-0354-05097A3E0CBC}"/>
              </a:ext>
            </a:extLst>
          </p:cNvPr>
          <p:cNvSpPr>
            <a:spLocks noGrp="1"/>
          </p:cNvSpPr>
          <p:nvPr>
            <p:ph type="sldNum" sz="quarter" idx="12"/>
          </p:nvPr>
        </p:nvSpPr>
        <p:spPr/>
        <p:txBody>
          <a:bodyPr/>
          <a:lstStyle/>
          <a:p>
            <a:fld id="{D3112616-21D3-4CB7-B69C-950D55F63BB8}" type="slidenum">
              <a:rPr lang="en-GB" smtClean="0"/>
              <a:t>5</a:t>
            </a:fld>
            <a:endParaRPr lang="en-GB"/>
          </a:p>
        </p:txBody>
      </p:sp>
    </p:spTree>
    <p:extLst>
      <p:ext uri="{BB962C8B-B14F-4D97-AF65-F5344CB8AC3E}">
        <p14:creationId xmlns:p14="http://schemas.microsoft.com/office/powerpoint/2010/main" val="3018394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B381A-B64D-88B3-01E4-FBA853A4FD4F}"/>
            </a:ext>
          </a:extLst>
        </p:cNvPr>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93FCE236-6D04-CEA7-4B58-3F9B4A267DC5}"/>
              </a:ext>
            </a:extLst>
          </p:cNvPr>
          <p:cNvPicPr>
            <a:picLocks noGrp="1" noRot="1" noChangeAspect="1" noMove="1" noResize="1" noEditPoints="1" noAdjustHandles="1" noChangeArrowheads="1" noChangeShapeType="1" noCrop="1"/>
          </p:cNvPicPr>
          <p:nvPr/>
        </p:nvPicPr>
        <p:blipFill>
          <a:blip r:embed="rId3">
            <a:alphaModFix/>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hlinkClick r:id="rId4"/>
            <a:extLst>
              <a:ext uri="{FF2B5EF4-FFF2-40B4-BE49-F238E27FC236}">
                <a16:creationId xmlns:a16="http://schemas.microsoft.com/office/drawing/2014/main" id="{C0DAC525-CCF3-9E5B-3DAC-CD2BEC924D0F}"/>
              </a:ext>
            </a:extLst>
          </p:cNvPr>
          <p:cNvSpPr txBox="1"/>
          <p:nvPr/>
        </p:nvSpPr>
        <p:spPr>
          <a:xfrm>
            <a:off x="8117632" y="6091074"/>
            <a:ext cx="37462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rPr>
              <a:t>          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graphicFrame>
        <p:nvGraphicFramePr>
          <p:cNvPr id="2" name="Table 3">
            <a:extLst>
              <a:ext uri="{FF2B5EF4-FFF2-40B4-BE49-F238E27FC236}">
                <a16:creationId xmlns:a16="http://schemas.microsoft.com/office/drawing/2014/main" id="{AFA4F034-A2F2-5253-4156-7A45AA922B75}"/>
              </a:ext>
            </a:extLst>
          </p:cNvPr>
          <p:cNvGraphicFramePr>
            <a:graphicFrameLocks noGrp="1"/>
          </p:cNvGraphicFramePr>
          <p:nvPr>
            <p:extLst>
              <p:ext uri="{D42A27DB-BD31-4B8C-83A1-F6EECF244321}">
                <p14:modId xmlns:p14="http://schemas.microsoft.com/office/powerpoint/2010/main" val="434445634"/>
              </p:ext>
            </p:extLst>
          </p:nvPr>
        </p:nvGraphicFramePr>
        <p:xfrm>
          <a:off x="460549" y="512586"/>
          <a:ext cx="11270901" cy="5832828"/>
        </p:xfrm>
        <a:graphic>
          <a:graphicData uri="http://schemas.openxmlformats.org/drawingml/2006/table">
            <a:tbl>
              <a:tblPr firstRow="1" bandRow="1">
                <a:tableStyleId>{5C22544A-7EE6-4342-B048-85BDC9FD1C3A}</a:tableStyleId>
              </a:tblPr>
              <a:tblGrid>
                <a:gridCol w="3756967">
                  <a:extLst>
                    <a:ext uri="{9D8B030D-6E8A-4147-A177-3AD203B41FA5}">
                      <a16:colId xmlns:a16="http://schemas.microsoft.com/office/drawing/2014/main" val="995144529"/>
                    </a:ext>
                  </a:extLst>
                </a:gridCol>
                <a:gridCol w="3756967">
                  <a:extLst>
                    <a:ext uri="{9D8B030D-6E8A-4147-A177-3AD203B41FA5}">
                      <a16:colId xmlns:a16="http://schemas.microsoft.com/office/drawing/2014/main" val="3678249757"/>
                    </a:ext>
                  </a:extLst>
                </a:gridCol>
                <a:gridCol w="3756967">
                  <a:extLst>
                    <a:ext uri="{9D8B030D-6E8A-4147-A177-3AD203B41FA5}">
                      <a16:colId xmlns:a16="http://schemas.microsoft.com/office/drawing/2014/main" val="1479231945"/>
                    </a:ext>
                  </a:extLst>
                </a:gridCol>
              </a:tblGrid>
              <a:tr h="607812">
                <a:tc>
                  <a:txBody>
                    <a:bodyPr/>
                    <a:lstStyle/>
                    <a:p>
                      <a:pPr algn="ctr"/>
                      <a:r>
                        <a:rPr lang="en-GB" b="1" dirty="0">
                          <a:latin typeface="Montserrat" pitchFamily="2" charset="0"/>
                        </a:rPr>
                        <a:t>Old Authority</a:t>
                      </a:r>
                    </a:p>
                  </a:txBody>
                  <a:tcPr>
                    <a:solidFill>
                      <a:schemeClr val="accent2">
                        <a:lumMod val="75000"/>
                        <a:alpha val="65000"/>
                      </a:schemeClr>
                    </a:solidFill>
                  </a:tcPr>
                </a:tc>
                <a:tc>
                  <a:txBody>
                    <a:bodyPr/>
                    <a:lstStyle/>
                    <a:p>
                      <a:pPr algn="ctr"/>
                      <a:r>
                        <a:rPr lang="en-GB" dirty="0">
                          <a:latin typeface="Montserrat" pitchFamily="2" charset="0"/>
                        </a:rPr>
                        <a:t>New Authority</a:t>
                      </a:r>
                    </a:p>
                  </a:txBody>
                  <a:tcPr>
                    <a:solidFill>
                      <a:schemeClr val="accent1">
                        <a:lumMod val="75000"/>
                        <a:alpha val="65000"/>
                      </a:schemeClr>
                    </a:solidFill>
                  </a:tcPr>
                </a:tc>
                <a:tc>
                  <a:txBody>
                    <a:bodyPr/>
                    <a:lstStyle/>
                    <a:p>
                      <a:pPr algn="ctr"/>
                      <a:r>
                        <a:rPr lang="en-GB" dirty="0">
                          <a:latin typeface="Montserrat" pitchFamily="2" charset="0"/>
                        </a:rPr>
                        <a:t>No Authority</a:t>
                      </a:r>
                    </a:p>
                  </a:txBody>
                  <a:tcPr>
                    <a:solidFill>
                      <a:schemeClr val="accent4">
                        <a:lumMod val="75000"/>
                        <a:alpha val="65000"/>
                      </a:schemeClr>
                    </a:solidFill>
                  </a:tcPr>
                </a:tc>
                <a:extLst>
                  <a:ext uri="{0D108BD9-81ED-4DB2-BD59-A6C34878D82A}">
                    <a16:rowId xmlns:a16="http://schemas.microsoft.com/office/drawing/2014/main" val="529012788"/>
                  </a:ext>
                </a:extLst>
              </a:tr>
              <a:tr h="438181">
                <a:tc>
                  <a:txBody>
                    <a:bodyPr/>
                    <a:lstStyle/>
                    <a:p>
                      <a:pPr algn="ctr"/>
                      <a:r>
                        <a:rPr lang="en-GB" dirty="0">
                          <a:latin typeface="Montserrat" pitchFamily="2" charset="0"/>
                        </a:rPr>
                        <a:t>Dictatorial</a:t>
                      </a:r>
                    </a:p>
                  </a:txBody>
                  <a:tcPr>
                    <a:solidFill>
                      <a:schemeClr val="accent2">
                        <a:lumMod val="40000"/>
                        <a:lumOff val="60000"/>
                        <a:alpha val="65000"/>
                      </a:schemeClr>
                    </a:solidFill>
                  </a:tcPr>
                </a:tc>
                <a:tc>
                  <a:txBody>
                    <a:bodyPr/>
                    <a:lstStyle/>
                    <a:p>
                      <a:pPr algn="ctr"/>
                      <a:r>
                        <a:rPr lang="en-GB" b="1" dirty="0">
                          <a:latin typeface="Montserrat" pitchFamily="2" charset="0"/>
                        </a:rPr>
                        <a:t>Influential</a:t>
                      </a:r>
                    </a:p>
                  </a:txBody>
                  <a:tcPr>
                    <a:solidFill>
                      <a:schemeClr val="accent1">
                        <a:lumMod val="60000"/>
                        <a:lumOff val="40000"/>
                        <a:alpha val="65000"/>
                      </a:schemeClr>
                    </a:solidFill>
                  </a:tcPr>
                </a:tc>
                <a:tc>
                  <a:txBody>
                    <a:bodyPr/>
                    <a:lstStyle/>
                    <a:p>
                      <a:pPr algn="ctr"/>
                      <a:r>
                        <a:rPr lang="en-GB" dirty="0">
                          <a:latin typeface="Montserrat" pitchFamily="2" charset="0"/>
                        </a:rPr>
                        <a:t>Permissive</a:t>
                      </a:r>
                    </a:p>
                  </a:txBody>
                  <a:tcPr>
                    <a:solidFill>
                      <a:schemeClr val="accent4">
                        <a:lumMod val="60000"/>
                        <a:lumOff val="40000"/>
                        <a:alpha val="65000"/>
                      </a:schemeClr>
                    </a:solidFill>
                  </a:tcPr>
                </a:tc>
                <a:extLst>
                  <a:ext uri="{0D108BD9-81ED-4DB2-BD59-A6C34878D82A}">
                    <a16:rowId xmlns:a16="http://schemas.microsoft.com/office/drawing/2014/main" val="4146078620"/>
                  </a:ext>
                </a:extLst>
              </a:tr>
              <a:tr h="438181">
                <a:tc>
                  <a:txBody>
                    <a:bodyPr/>
                    <a:lstStyle/>
                    <a:p>
                      <a:pPr algn="ctr"/>
                      <a:r>
                        <a:rPr lang="en-GB" dirty="0">
                          <a:latin typeface="Montserrat" pitchFamily="2" charset="0"/>
                        </a:rPr>
                        <a:t>Control Over</a:t>
                      </a:r>
                    </a:p>
                  </a:txBody>
                  <a:tcPr>
                    <a:solidFill>
                      <a:schemeClr val="accent2">
                        <a:lumMod val="20000"/>
                        <a:lumOff val="80000"/>
                        <a:alpha val="65000"/>
                      </a:schemeClr>
                    </a:solidFill>
                  </a:tcPr>
                </a:tc>
                <a:tc>
                  <a:txBody>
                    <a:bodyPr/>
                    <a:lstStyle/>
                    <a:p>
                      <a:pPr algn="ctr"/>
                      <a:r>
                        <a:rPr lang="en-GB" b="1" dirty="0">
                          <a:latin typeface="Montserrat" pitchFamily="2" charset="0"/>
                        </a:rPr>
                        <a:t>Self Control</a:t>
                      </a:r>
                    </a:p>
                  </a:txBody>
                  <a:tcPr>
                    <a:solidFill>
                      <a:schemeClr val="accent1">
                        <a:lumMod val="20000"/>
                        <a:lumOff val="80000"/>
                        <a:alpha val="65000"/>
                      </a:schemeClr>
                    </a:solidFill>
                  </a:tcPr>
                </a:tc>
                <a:tc>
                  <a:txBody>
                    <a:bodyPr/>
                    <a:lstStyle/>
                    <a:p>
                      <a:pPr algn="ctr"/>
                      <a:r>
                        <a:rPr lang="en-GB" dirty="0">
                          <a:latin typeface="Montserrat" pitchFamily="2" charset="0"/>
                        </a:rPr>
                        <a:t>Controlled by</a:t>
                      </a:r>
                    </a:p>
                  </a:txBody>
                  <a:tcPr>
                    <a:solidFill>
                      <a:schemeClr val="accent4">
                        <a:lumMod val="20000"/>
                        <a:lumOff val="80000"/>
                        <a:alpha val="65000"/>
                      </a:schemeClr>
                    </a:solidFill>
                  </a:tcPr>
                </a:tc>
                <a:extLst>
                  <a:ext uri="{0D108BD9-81ED-4DB2-BD59-A6C34878D82A}">
                    <a16:rowId xmlns:a16="http://schemas.microsoft.com/office/drawing/2014/main" val="2158862008"/>
                  </a:ext>
                </a:extLst>
              </a:tr>
              <a:tr h="756312">
                <a:tc>
                  <a:txBody>
                    <a:bodyPr/>
                    <a:lstStyle/>
                    <a:p>
                      <a:pPr algn="ctr"/>
                      <a:r>
                        <a:rPr lang="en-GB" dirty="0">
                          <a:latin typeface="Montserrat" pitchFamily="2" charset="0"/>
                        </a:rPr>
                        <a:t>Urgent / Immediate</a:t>
                      </a:r>
                    </a:p>
                  </a:txBody>
                  <a:tcPr>
                    <a:solidFill>
                      <a:schemeClr val="accent2">
                        <a:lumMod val="40000"/>
                        <a:lumOff val="60000"/>
                        <a:alpha val="65000"/>
                      </a:schemeClr>
                    </a:solidFill>
                  </a:tcPr>
                </a:tc>
                <a:tc>
                  <a:txBody>
                    <a:bodyPr/>
                    <a:lstStyle/>
                    <a:p>
                      <a:pPr algn="ctr"/>
                      <a:r>
                        <a:rPr lang="en-GB" b="1" dirty="0">
                          <a:latin typeface="Montserrat" pitchFamily="2" charset="0"/>
                        </a:rPr>
                        <a:t>Persistent / Responsive Long Term</a:t>
                      </a:r>
                    </a:p>
                  </a:txBody>
                  <a:tcPr>
                    <a:solidFill>
                      <a:schemeClr val="accent1">
                        <a:lumMod val="60000"/>
                        <a:lumOff val="40000"/>
                        <a:alpha val="65000"/>
                      </a:schemeClr>
                    </a:solidFill>
                  </a:tcPr>
                </a:tc>
                <a:tc>
                  <a:txBody>
                    <a:bodyPr/>
                    <a:lstStyle/>
                    <a:p>
                      <a:pPr algn="ctr"/>
                      <a:r>
                        <a:rPr lang="en-GB" dirty="0">
                          <a:latin typeface="Montserrat" pitchFamily="2" charset="0"/>
                        </a:rPr>
                        <a:t>Laissez Faire / Non Responsive</a:t>
                      </a:r>
                    </a:p>
                  </a:txBody>
                  <a:tcPr>
                    <a:solidFill>
                      <a:schemeClr val="accent4">
                        <a:lumMod val="60000"/>
                        <a:lumOff val="40000"/>
                        <a:alpha val="65000"/>
                      </a:schemeClr>
                    </a:solidFill>
                  </a:tcPr>
                </a:tc>
                <a:extLst>
                  <a:ext uri="{0D108BD9-81ED-4DB2-BD59-A6C34878D82A}">
                    <a16:rowId xmlns:a16="http://schemas.microsoft.com/office/drawing/2014/main" val="1888910832"/>
                  </a:ext>
                </a:extLst>
              </a:tr>
              <a:tr h="756312">
                <a:tc>
                  <a:txBody>
                    <a:bodyPr/>
                    <a:lstStyle/>
                    <a:p>
                      <a:pPr algn="ctr"/>
                      <a:r>
                        <a:rPr lang="en-GB" dirty="0">
                          <a:latin typeface="Montserrat" pitchFamily="2" charset="0"/>
                        </a:rPr>
                        <a:t>Punishment</a:t>
                      </a:r>
                    </a:p>
                  </a:txBody>
                  <a:tcPr>
                    <a:solidFill>
                      <a:schemeClr val="accent2">
                        <a:lumMod val="20000"/>
                        <a:lumOff val="80000"/>
                        <a:alpha val="65000"/>
                      </a:schemeClr>
                    </a:solidFill>
                  </a:tcPr>
                </a:tc>
                <a:tc>
                  <a:txBody>
                    <a:bodyPr/>
                    <a:lstStyle/>
                    <a:p>
                      <a:pPr algn="ctr"/>
                      <a:r>
                        <a:rPr lang="en-GB" b="1" dirty="0">
                          <a:latin typeface="Montserrat" pitchFamily="2" charset="0"/>
                        </a:rPr>
                        <a:t>Reparation and Restoration</a:t>
                      </a:r>
                    </a:p>
                  </a:txBody>
                  <a:tcPr>
                    <a:solidFill>
                      <a:schemeClr val="accent1">
                        <a:lumMod val="20000"/>
                        <a:lumOff val="80000"/>
                        <a:alpha val="65000"/>
                      </a:schemeClr>
                    </a:solidFill>
                  </a:tcPr>
                </a:tc>
                <a:tc>
                  <a:txBody>
                    <a:bodyPr/>
                    <a:lstStyle/>
                    <a:p>
                      <a:pPr algn="ctr"/>
                      <a:r>
                        <a:rPr lang="en-GB" dirty="0">
                          <a:latin typeface="Montserrat" pitchFamily="2" charset="0"/>
                        </a:rPr>
                        <a:t>Punished</a:t>
                      </a:r>
                    </a:p>
                  </a:txBody>
                  <a:tcPr>
                    <a:solidFill>
                      <a:schemeClr val="accent4">
                        <a:lumMod val="20000"/>
                        <a:lumOff val="80000"/>
                        <a:alpha val="65000"/>
                      </a:schemeClr>
                    </a:solidFill>
                  </a:tcPr>
                </a:tc>
                <a:extLst>
                  <a:ext uri="{0D108BD9-81ED-4DB2-BD59-A6C34878D82A}">
                    <a16:rowId xmlns:a16="http://schemas.microsoft.com/office/drawing/2014/main" val="3962230227"/>
                  </a:ext>
                </a:extLst>
              </a:tr>
              <a:tr h="438181">
                <a:tc>
                  <a:txBody>
                    <a:bodyPr/>
                    <a:lstStyle/>
                    <a:p>
                      <a:pPr algn="ctr"/>
                      <a:r>
                        <a:rPr lang="en-GB" dirty="0">
                          <a:latin typeface="Montserrat" pitchFamily="2" charset="0"/>
                        </a:rPr>
                        <a:t>Infallible</a:t>
                      </a:r>
                    </a:p>
                  </a:txBody>
                  <a:tcPr>
                    <a:solidFill>
                      <a:schemeClr val="accent2">
                        <a:lumMod val="40000"/>
                        <a:lumOff val="60000"/>
                        <a:alpha val="65000"/>
                      </a:schemeClr>
                    </a:solidFill>
                  </a:tcPr>
                </a:tc>
                <a:tc>
                  <a:txBody>
                    <a:bodyPr/>
                    <a:lstStyle/>
                    <a:p>
                      <a:pPr algn="ctr"/>
                      <a:r>
                        <a:rPr lang="en-GB" b="1" dirty="0">
                          <a:latin typeface="Montserrat" pitchFamily="2" charset="0"/>
                        </a:rPr>
                        <a:t>Authorised</a:t>
                      </a:r>
                    </a:p>
                  </a:txBody>
                  <a:tcPr>
                    <a:solidFill>
                      <a:schemeClr val="accent1">
                        <a:lumMod val="60000"/>
                        <a:lumOff val="40000"/>
                        <a:alpha val="65000"/>
                      </a:schemeClr>
                    </a:solidFill>
                  </a:tcPr>
                </a:tc>
                <a:tc>
                  <a:txBody>
                    <a:bodyPr/>
                    <a:lstStyle/>
                    <a:p>
                      <a:pPr algn="ctr"/>
                      <a:r>
                        <a:rPr lang="en-GB" dirty="0">
                          <a:latin typeface="Montserrat" pitchFamily="2" charset="0"/>
                        </a:rPr>
                        <a:t>Invisible</a:t>
                      </a:r>
                    </a:p>
                  </a:txBody>
                  <a:tcPr>
                    <a:solidFill>
                      <a:schemeClr val="accent4">
                        <a:lumMod val="60000"/>
                        <a:lumOff val="40000"/>
                        <a:alpha val="65000"/>
                      </a:schemeClr>
                    </a:solidFill>
                  </a:tcPr>
                </a:tc>
                <a:extLst>
                  <a:ext uri="{0D108BD9-81ED-4DB2-BD59-A6C34878D82A}">
                    <a16:rowId xmlns:a16="http://schemas.microsoft.com/office/drawing/2014/main" val="3908494291"/>
                  </a:ext>
                </a:extLst>
              </a:tr>
              <a:tr h="645125">
                <a:tc>
                  <a:txBody>
                    <a:bodyPr/>
                    <a:lstStyle/>
                    <a:p>
                      <a:pPr algn="ctr"/>
                      <a:r>
                        <a:rPr lang="en-GB" dirty="0">
                          <a:latin typeface="Montserrat" pitchFamily="2" charset="0"/>
                        </a:rPr>
                        <a:t>I want… I demand</a:t>
                      </a:r>
                    </a:p>
                  </a:txBody>
                  <a:tcPr>
                    <a:solidFill>
                      <a:schemeClr val="accent2">
                        <a:lumMod val="20000"/>
                        <a:lumOff val="80000"/>
                        <a:alpha val="65000"/>
                      </a:schemeClr>
                    </a:solidFill>
                  </a:tcPr>
                </a:tc>
                <a:tc>
                  <a:txBody>
                    <a:bodyPr/>
                    <a:lstStyle/>
                    <a:p>
                      <a:pPr algn="ctr"/>
                      <a:r>
                        <a:rPr lang="en-GB" b="1" dirty="0">
                          <a:latin typeface="Montserrat" pitchFamily="2" charset="0"/>
                        </a:rPr>
                        <a:t>We all need</a:t>
                      </a:r>
                    </a:p>
                  </a:txBody>
                  <a:tcPr>
                    <a:solidFill>
                      <a:schemeClr val="accent1">
                        <a:lumMod val="20000"/>
                        <a:lumOff val="80000"/>
                        <a:alpha val="65000"/>
                      </a:schemeClr>
                    </a:solidFill>
                  </a:tcPr>
                </a:tc>
                <a:tc>
                  <a:txBody>
                    <a:bodyPr/>
                    <a:lstStyle/>
                    <a:p>
                      <a:pPr algn="ctr"/>
                      <a:r>
                        <a:rPr lang="en-GB" dirty="0">
                          <a:latin typeface="Montserrat" pitchFamily="2" charset="0"/>
                        </a:rPr>
                        <a:t>You want… You demand</a:t>
                      </a:r>
                    </a:p>
                  </a:txBody>
                  <a:tcPr>
                    <a:solidFill>
                      <a:schemeClr val="accent4">
                        <a:lumMod val="20000"/>
                        <a:lumOff val="80000"/>
                        <a:alpha val="65000"/>
                      </a:schemeClr>
                    </a:solidFill>
                  </a:tcPr>
                </a:tc>
                <a:extLst>
                  <a:ext uri="{0D108BD9-81ED-4DB2-BD59-A6C34878D82A}">
                    <a16:rowId xmlns:a16="http://schemas.microsoft.com/office/drawing/2014/main" val="1317497900"/>
                  </a:ext>
                </a:extLst>
              </a:tr>
              <a:tr h="438181">
                <a:tc>
                  <a:txBody>
                    <a:bodyPr/>
                    <a:lstStyle/>
                    <a:p>
                      <a:pPr algn="ctr"/>
                      <a:r>
                        <a:rPr lang="en-GB" dirty="0">
                          <a:latin typeface="Montserrat" pitchFamily="2" charset="0"/>
                        </a:rPr>
                        <a:t>It’s your fault</a:t>
                      </a:r>
                    </a:p>
                  </a:txBody>
                  <a:tcPr>
                    <a:solidFill>
                      <a:schemeClr val="accent2">
                        <a:lumMod val="40000"/>
                        <a:lumOff val="60000"/>
                        <a:alpha val="65000"/>
                      </a:schemeClr>
                    </a:solidFill>
                  </a:tcPr>
                </a:tc>
                <a:tc>
                  <a:txBody>
                    <a:bodyPr/>
                    <a:lstStyle/>
                    <a:p>
                      <a:pPr algn="ctr"/>
                      <a:r>
                        <a:rPr lang="en-GB" b="1" dirty="0">
                          <a:latin typeface="Montserrat" pitchFamily="2" charset="0"/>
                        </a:rPr>
                        <a:t>Circular Causality</a:t>
                      </a:r>
                    </a:p>
                  </a:txBody>
                  <a:tcPr>
                    <a:solidFill>
                      <a:schemeClr val="accent1">
                        <a:lumMod val="60000"/>
                        <a:lumOff val="40000"/>
                        <a:alpha val="65000"/>
                      </a:schemeClr>
                    </a:solidFill>
                  </a:tcPr>
                </a:tc>
                <a:tc>
                  <a:txBody>
                    <a:bodyPr/>
                    <a:lstStyle/>
                    <a:p>
                      <a:pPr algn="ctr"/>
                      <a:r>
                        <a:rPr lang="en-GB" dirty="0">
                          <a:latin typeface="Montserrat" pitchFamily="2" charset="0"/>
                        </a:rPr>
                        <a:t>It’s my fault</a:t>
                      </a:r>
                    </a:p>
                  </a:txBody>
                  <a:tcPr>
                    <a:solidFill>
                      <a:schemeClr val="accent4">
                        <a:lumMod val="60000"/>
                        <a:lumOff val="40000"/>
                        <a:alpha val="65000"/>
                      </a:schemeClr>
                    </a:solidFill>
                  </a:tcPr>
                </a:tc>
                <a:extLst>
                  <a:ext uri="{0D108BD9-81ED-4DB2-BD59-A6C34878D82A}">
                    <a16:rowId xmlns:a16="http://schemas.microsoft.com/office/drawing/2014/main" val="3397861835"/>
                  </a:ext>
                </a:extLst>
              </a:tr>
              <a:tr h="438181">
                <a:tc>
                  <a:txBody>
                    <a:bodyPr/>
                    <a:lstStyle/>
                    <a:p>
                      <a:pPr algn="ctr"/>
                      <a:r>
                        <a:rPr lang="en-GB" dirty="0">
                          <a:latin typeface="Montserrat" pitchFamily="2" charset="0"/>
                        </a:rPr>
                        <a:t>Distant</a:t>
                      </a:r>
                    </a:p>
                  </a:txBody>
                  <a:tcPr>
                    <a:solidFill>
                      <a:schemeClr val="accent2">
                        <a:lumMod val="20000"/>
                        <a:lumOff val="80000"/>
                        <a:alpha val="65000"/>
                      </a:schemeClr>
                    </a:solidFill>
                  </a:tcPr>
                </a:tc>
                <a:tc>
                  <a:txBody>
                    <a:bodyPr/>
                    <a:lstStyle/>
                    <a:p>
                      <a:pPr algn="ctr"/>
                      <a:r>
                        <a:rPr lang="en-GB" b="1" dirty="0">
                          <a:latin typeface="Montserrat" pitchFamily="2" charset="0"/>
                        </a:rPr>
                        <a:t>Present</a:t>
                      </a:r>
                    </a:p>
                  </a:txBody>
                  <a:tcPr>
                    <a:solidFill>
                      <a:schemeClr val="accent1">
                        <a:lumMod val="20000"/>
                        <a:lumOff val="80000"/>
                        <a:alpha val="65000"/>
                      </a:schemeClr>
                    </a:solidFill>
                  </a:tcPr>
                </a:tc>
                <a:tc>
                  <a:txBody>
                    <a:bodyPr/>
                    <a:lstStyle/>
                    <a:p>
                      <a:pPr algn="ctr"/>
                      <a:r>
                        <a:rPr lang="en-GB" dirty="0">
                          <a:latin typeface="Montserrat" pitchFamily="2" charset="0"/>
                        </a:rPr>
                        <a:t>Absent</a:t>
                      </a:r>
                    </a:p>
                  </a:txBody>
                  <a:tcPr>
                    <a:solidFill>
                      <a:schemeClr val="accent4">
                        <a:lumMod val="20000"/>
                        <a:lumOff val="80000"/>
                        <a:alpha val="65000"/>
                      </a:schemeClr>
                    </a:solidFill>
                  </a:tcPr>
                </a:tc>
                <a:extLst>
                  <a:ext uri="{0D108BD9-81ED-4DB2-BD59-A6C34878D82A}">
                    <a16:rowId xmlns:a16="http://schemas.microsoft.com/office/drawing/2014/main" val="4094609396"/>
                  </a:ext>
                </a:extLst>
              </a:tr>
              <a:tr h="438181">
                <a:tc>
                  <a:txBody>
                    <a:bodyPr/>
                    <a:lstStyle/>
                    <a:p>
                      <a:pPr algn="ctr"/>
                      <a:r>
                        <a:rPr lang="en-GB" dirty="0">
                          <a:latin typeface="Montserrat" pitchFamily="2" charset="0"/>
                        </a:rPr>
                        <a:t>Limiting</a:t>
                      </a:r>
                    </a:p>
                  </a:txBody>
                  <a:tcPr>
                    <a:solidFill>
                      <a:schemeClr val="accent2">
                        <a:lumMod val="40000"/>
                        <a:lumOff val="60000"/>
                        <a:alpha val="65000"/>
                      </a:schemeClr>
                    </a:solidFill>
                  </a:tcPr>
                </a:tc>
                <a:tc>
                  <a:txBody>
                    <a:bodyPr/>
                    <a:lstStyle/>
                    <a:p>
                      <a:pPr algn="ctr"/>
                      <a:r>
                        <a:rPr lang="en-GB" b="1" dirty="0">
                          <a:latin typeface="Montserrat" pitchFamily="2" charset="0"/>
                        </a:rPr>
                        <a:t>Encouraging</a:t>
                      </a:r>
                    </a:p>
                  </a:txBody>
                  <a:tcPr>
                    <a:solidFill>
                      <a:schemeClr val="accent1">
                        <a:lumMod val="60000"/>
                        <a:lumOff val="40000"/>
                        <a:alpha val="65000"/>
                      </a:schemeClr>
                    </a:solidFill>
                  </a:tcPr>
                </a:tc>
                <a:tc>
                  <a:txBody>
                    <a:bodyPr/>
                    <a:lstStyle/>
                    <a:p>
                      <a:pPr algn="ctr"/>
                      <a:r>
                        <a:rPr lang="en-GB" dirty="0">
                          <a:latin typeface="Montserrat" pitchFamily="2" charset="0"/>
                        </a:rPr>
                        <a:t>Limited</a:t>
                      </a:r>
                    </a:p>
                  </a:txBody>
                  <a:tcPr>
                    <a:solidFill>
                      <a:schemeClr val="accent4">
                        <a:lumMod val="60000"/>
                        <a:lumOff val="40000"/>
                        <a:alpha val="65000"/>
                      </a:schemeClr>
                    </a:solidFill>
                  </a:tcPr>
                </a:tc>
                <a:extLst>
                  <a:ext uri="{0D108BD9-81ED-4DB2-BD59-A6C34878D82A}">
                    <a16:rowId xmlns:a16="http://schemas.microsoft.com/office/drawing/2014/main" val="799623910"/>
                  </a:ext>
                </a:extLst>
              </a:tr>
              <a:tr h="438181">
                <a:tc>
                  <a:txBody>
                    <a:bodyPr/>
                    <a:lstStyle/>
                    <a:p>
                      <a:pPr algn="ctr"/>
                      <a:r>
                        <a:rPr lang="en-GB" dirty="0">
                          <a:latin typeface="Montserrat" pitchFamily="2" charset="0"/>
                        </a:rPr>
                        <a:t>Mystery / Secrecy</a:t>
                      </a:r>
                    </a:p>
                  </a:txBody>
                  <a:tcPr>
                    <a:solidFill>
                      <a:schemeClr val="accent2">
                        <a:lumMod val="20000"/>
                        <a:lumOff val="80000"/>
                        <a:alpha val="65000"/>
                      </a:schemeClr>
                    </a:solidFill>
                  </a:tcPr>
                </a:tc>
                <a:tc>
                  <a:txBody>
                    <a:bodyPr/>
                    <a:lstStyle/>
                    <a:p>
                      <a:pPr algn="ctr"/>
                      <a:r>
                        <a:rPr lang="en-GB" b="1" dirty="0">
                          <a:latin typeface="Montserrat" pitchFamily="2" charset="0"/>
                        </a:rPr>
                        <a:t>Transparency</a:t>
                      </a:r>
                    </a:p>
                  </a:txBody>
                  <a:tcPr>
                    <a:solidFill>
                      <a:schemeClr val="accent1">
                        <a:lumMod val="20000"/>
                        <a:lumOff val="80000"/>
                        <a:alpha val="65000"/>
                      </a:schemeClr>
                    </a:solidFill>
                  </a:tcPr>
                </a:tc>
                <a:tc>
                  <a:txBody>
                    <a:bodyPr/>
                    <a:lstStyle/>
                    <a:p>
                      <a:pPr algn="ctr"/>
                      <a:r>
                        <a:rPr lang="en-GB" dirty="0">
                          <a:latin typeface="Montserrat" pitchFamily="2" charset="0"/>
                        </a:rPr>
                        <a:t>Erasure / Disassociation</a:t>
                      </a:r>
                    </a:p>
                  </a:txBody>
                  <a:tcPr>
                    <a:solidFill>
                      <a:schemeClr val="accent4">
                        <a:lumMod val="20000"/>
                        <a:lumOff val="80000"/>
                        <a:alpha val="65000"/>
                      </a:schemeClr>
                    </a:solidFill>
                  </a:tcPr>
                </a:tc>
                <a:extLst>
                  <a:ext uri="{0D108BD9-81ED-4DB2-BD59-A6C34878D82A}">
                    <a16:rowId xmlns:a16="http://schemas.microsoft.com/office/drawing/2014/main" val="1279287732"/>
                  </a:ext>
                </a:extLst>
              </a:tr>
            </a:tbl>
          </a:graphicData>
        </a:graphic>
      </p:graphicFrame>
      <p:sp>
        <p:nvSpPr>
          <p:cNvPr id="3" name="Slide Number Placeholder 2">
            <a:extLst>
              <a:ext uri="{FF2B5EF4-FFF2-40B4-BE49-F238E27FC236}">
                <a16:creationId xmlns:a16="http://schemas.microsoft.com/office/drawing/2014/main" id="{25E236C7-DE01-91B1-E263-F52F0D7217A9}"/>
              </a:ext>
            </a:extLst>
          </p:cNvPr>
          <p:cNvSpPr>
            <a:spLocks noGrp="1"/>
          </p:cNvSpPr>
          <p:nvPr>
            <p:ph type="sldNum" sz="quarter" idx="12"/>
          </p:nvPr>
        </p:nvSpPr>
        <p:spPr/>
        <p:txBody>
          <a:bodyPr/>
          <a:lstStyle/>
          <a:p>
            <a:fld id="{D3112616-21D3-4CB7-B69C-950D55F63BB8}" type="slidenum">
              <a:rPr lang="en-GB" smtClean="0"/>
              <a:t>6</a:t>
            </a:fld>
            <a:endParaRPr lang="en-GB"/>
          </a:p>
        </p:txBody>
      </p:sp>
    </p:spTree>
    <p:extLst>
      <p:ext uri="{BB962C8B-B14F-4D97-AF65-F5344CB8AC3E}">
        <p14:creationId xmlns:p14="http://schemas.microsoft.com/office/powerpoint/2010/main" val="2035875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6AD9BC88-B323-9337-870A-76A9F7453685}"/>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5E106285-450E-151E-BF68-AF15F9CB78F8}"/>
              </a:ext>
            </a:extLst>
          </p:cNvPr>
          <p:cNvSpPr txBox="1"/>
          <p:nvPr/>
        </p:nvSpPr>
        <p:spPr>
          <a:xfrm>
            <a:off x="2159359" y="2381608"/>
            <a:ext cx="1197035" cy="400110"/>
          </a:xfrm>
          <a:prstGeom prst="rect">
            <a:avLst/>
          </a:prstGeom>
          <a:noFill/>
          <a:ln w="28575">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Montserrat" pitchFamily="2" charset="0"/>
                <a:ea typeface="+mn-ea"/>
                <a:cs typeface="+mn-cs"/>
              </a:rPr>
              <a:t>Distant</a:t>
            </a:r>
          </a:p>
        </p:txBody>
      </p:sp>
      <p:sp>
        <p:nvSpPr>
          <p:cNvPr id="4" name="TextBox 3">
            <a:extLst>
              <a:ext uri="{FF2B5EF4-FFF2-40B4-BE49-F238E27FC236}">
                <a16:creationId xmlns:a16="http://schemas.microsoft.com/office/drawing/2014/main" id="{3AFD7B86-22C7-AC0B-A2CF-5693B011FFC1}"/>
              </a:ext>
            </a:extLst>
          </p:cNvPr>
          <p:cNvSpPr txBox="1"/>
          <p:nvPr/>
        </p:nvSpPr>
        <p:spPr>
          <a:xfrm>
            <a:off x="8561874" y="2376792"/>
            <a:ext cx="1446414" cy="400110"/>
          </a:xfrm>
          <a:prstGeom prst="rect">
            <a:avLst/>
          </a:prstGeom>
          <a:noFill/>
          <a:ln w="28575">
            <a:solidFill>
              <a:srgbClr val="EA5B3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A5B3A"/>
                </a:solidFill>
                <a:effectLst/>
                <a:uLnTx/>
                <a:uFillTx/>
                <a:latin typeface="Montserrat" pitchFamily="2" charset="0"/>
                <a:ea typeface="+mn-ea"/>
                <a:cs typeface="+mn-cs"/>
              </a:rPr>
              <a:t>Present</a:t>
            </a:r>
          </a:p>
        </p:txBody>
      </p:sp>
      <p:sp>
        <p:nvSpPr>
          <p:cNvPr id="5" name="TextBox 4">
            <a:extLst>
              <a:ext uri="{FF2B5EF4-FFF2-40B4-BE49-F238E27FC236}">
                <a16:creationId xmlns:a16="http://schemas.microsoft.com/office/drawing/2014/main" id="{6F413706-A979-5060-7F69-F7A2686A4A25}"/>
              </a:ext>
            </a:extLst>
          </p:cNvPr>
          <p:cNvSpPr txBox="1"/>
          <p:nvPr/>
        </p:nvSpPr>
        <p:spPr>
          <a:xfrm>
            <a:off x="1069392" y="3124360"/>
            <a:ext cx="3358341" cy="400110"/>
          </a:xfrm>
          <a:prstGeom prst="rect">
            <a:avLst/>
          </a:prstGeom>
          <a:noFill/>
          <a:ln w="28575">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Montserrat" pitchFamily="2" charset="0"/>
                <a:ea typeface="+mn-ea"/>
                <a:cs typeface="+mn-cs"/>
              </a:rPr>
              <a:t>Control and Obedience</a:t>
            </a:r>
          </a:p>
        </p:txBody>
      </p:sp>
      <p:sp>
        <p:nvSpPr>
          <p:cNvPr id="6" name="TextBox 5">
            <a:extLst>
              <a:ext uri="{FF2B5EF4-FFF2-40B4-BE49-F238E27FC236}">
                <a16:creationId xmlns:a16="http://schemas.microsoft.com/office/drawing/2014/main" id="{9EE1097A-4749-F71F-8EC0-046CCB5661F8}"/>
              </a:ext>
            </a:extLst>
          </p:cNvPr>
          <p:cNvSpPr txBox="1"/>
          <p:nvPr/>
        </p:nvSpPr>
        <p:spPr>
          <a:xfrm>
            <a:off x="8169585" y="3124360"/>
            <a:ext cx="2143375" cy="400110"/>
          </a:xfrm>
          <a:prstGeom prst="rect">
            <a:avLst/>
          </a:prstGeom>
          <a:noFill/>
          <a:ln w="28575">
            <a:solidFill>
              <a:srgbClr val="EA5B3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A5B3A"/>
                </a:solidFill>
                <a:effectLst/>
                <a:uLnTx/>
                <a:uFillTx/>
                <a:latin typeface="Montserrat" pitchFamily="2" charset="0"/>
                <a:ea typeface="+mn-ea"/>
                <a:cs typeface="+mn-cs"/>
              </a:rPr>
              <a:t>Self-Control</a:t>
            </a:r>
          </a:p>
        </p:txBody>
      </p:sp>
      <p:sp>
        <p:nvSpPr>
          <p:cNvPr id="7" name="TextBox 6">
            <a:extLst>
              <a:ext uri="{FF2B5EF4-FFF2-40B4-BE49-F238E27FC236}">
                <a16:creationId xmlns:a16="http://schemas.microsoft.com/office/drawing/2014/main" id="{3450C8DD-CE12-7CD6-8EB9-C76492ECD14F}"/>
              </a:ext>
            </a:extLst>
          </p:cNvPr>
          <p:cNvSpPr txBox="1"/>
          <p:nvPr/>
        </p:nvSpPr>
        <p:spPr>
          <a:xfrm>
            <a:off x="1007768" y="3864241"/>
            <a:ext cx="3483036" cy="400110"/>
          </a:xfrm>
          <a:prstGeom prst="rect">
            <a:avLst/>
          </a:prstGeom>
          <a:noFill/>
          <a:ln w="28575">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Montserrat" pitchFamily="2" charset="0"/>
                <a:ea typeface="+mn-ea"/>
                <a:cs typeface="+mn-cs"/>
              </a:rPr>
              <a:t>Hierarchy </a:t>
            </a:r>
          </a:p>
        </p:txBody>
      </p:sp>
      <p:sp>
        <p:nvSpPr>
          <p:cNvPr id="8" name="TextBox 7">
            <a:extLst>
              <a:ext uri="{FF2B5EF4-FFF2-40B4-BE49-F238E27FC236}">
                <a16:creationId xmlns:a16="http://schemas.microsoft.com/office/drawing/2014/main" id="{8259876C-76D9-CE09-AF7F-CB437FD64136}"/>
              </a:ext>
            </a:extLst>
          </p:cNvPr>
          <p:cNvSpPr txBox="1"/>
          <p:nvPr/>
        </p:nvSpPr>
        <p:spPr>
          <a:xfrm>
            <a:off x="8550059" y="3864241"/>
            <a:ext cx="1470044" cy="400110"/>
          </a:xfrm>
          <a:prstGeom prst="rect">
            <a:avLst/>
          </a:prstGeom>
          <a:noFill/>
          <a:ln w="28575">
            <a:solidFill>
              <a:srgbClr val="EA5B3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A5B3A"/>
                </a:solidFill>
                <a:effectLst/>
                <a:uLnTx/>
                <a:uFillTx/>
                <a:latin typeface="Montserrat" pitchFamily="2" charset="0"/>
                <a:ea typeface="+mn-ea"/>
                <a:cs typeface="+mn-cs"/>
              </a:rPr>
              <a:t>Support</a:t>
            </a:r>
          </a:p>
        </p:txBody>
      </p:sp>
      <p:sp>
        <p:nvSpPr>
          <p:cNvPr id="9" name="TextBox 8">
            <a:extLst>
              <a:ext uri="{FF2B5EF4-FFF2-40B4-BE49-F238E27FC236}">
                <a16:creationId xmlns:a16="http://schemas.microsoft.com/office/drawing/2014/main" id="{4693B9F0-1425-81FF-17FE-F4A64EED9814}"/>
              </a:ext>
            </a:extLst>
          </p:cNvPr>
          <p:cNvSpPr txBox="1"/>
          <p:nvPr/>
        </p:nvSpPr>
        <p:spPr>
          <a:xfrm>
            <a:off x="1078706" y="4604122"/>
            <a:ext cx="3358343" cy="707886"/>
          </a:xfrm>
          <a:prstGeom prst="rect">
            <a:avLst/>
          </a:prstGeom>
          <a:noFill/>
          <a:ln w="28575">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Montserrat" pitchFamily="2" charset="0"/>
                <a:ea typeface="+mn-ea"/>
                <a:cs typeface="+mn-cs"/>
              </a:rPr>
              <a:t>Immediate Consequences</a:t>
            </a:r>
          </a:p>
        </p:txBody>
      </p:sp>
      <p:sp>
        <p:nvSpPr>
          <p:cNvPr id="10" name="TextBox 9">
            <a:extLst>
              <a:ext uri="{FF2B5EF4-FFF2-40B4-BE49-F238E27FC236}">
                <a16:creationId xmlns:a16="http://schemas.microsoft.com/office/drawing/2014/main" id="{0B84322E-3F18-8BC6-3DA5-0607716EF1F5}"/>
              </a:ext>
            </a:extLst>
          </p:cNvPr>
          <p:cNvSpPr txBox="1"/>
          <p:nvPr/>
        </p:nvSpPr>
        <p:spPr>
          <a:xfrm>
            <a:off x="7913760" y="4450233"/>
            <a:ext cx="2994831" cy="1015663"/>
          </a:xfrm>
          <a:prstGeom prst="rect">
            <a:avLst/>
          </a:prstGeom>
          <a:noFill/>
          <a:ln w="28575">
            <a:solidFill>
              <a:srgbClr val="EA5B3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A5B3A"/>
                </a:solidFill>
                <a:effectLst/>
                <a:uLnTx/>
                <a:uFillTx/>
                <a:latin typeface="Montserrat" pitchFamily="2" charset="0"/>
                <a:ea typeface="+mn-ea"/>
                <a:cs typeface="+mn-cs"/>
              </a:rPr>
              <a:t>Natural consequences and Persistence</a:t>
            </a:r>
          </a:p>
        </p:txBody>
      </p:sp>
      <p:sp>
        <p:nvSpPr>
          <p:cNvPr id="12" name="TextBox 11">
            <a:extLst>
              <a:ext uri="{FF2B5EF4-FFF2-40B4-BE49-F238E27FC236}">
                <a16:creationId xmlns:a16="http://schemas.microsoft.com/office/drawing/2014/main" id="{0320F6CF-C341-6DDE-F14C-C487EAF24BA1}"/>
              </a:ext>
            </a:extLst>
          </p:cNvPr>
          <p:cNvSpPr txBox="1"/>
          <p:nvPr/>
        </p:nvSpPr>
        <p:spPr>
          <a:xfrm>
            <a:off x="3214254" y="5458860"/>
            <a:ext cx="576348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Montserrat" pitchFamily="2" charset="0"/>
                <a:ea typeface="+mn-ea"/>
                <a:cs typeface="+mn-cs"/>
              </a:rPr>
              <a:t>Constructive Shame and Belonging</a:t>
            </a:r>
          </a:p>
        </p:txBody>
      </p:sp>
      <p:sp>
        <p:nvSpPr>
          <p:cNvPr id="13" name="Arrow: Right 12">
            <a:extLst>
              <a:ext uri="{FF2B5EF4-FFF2-40B4-BE49-F238E27FC236}">
                <a16:creationId xmlns:a16="http://schemas.microsoft.com/office/drawing/2014/main" id="{462ECB63-B7C8-83CE-E1FE-4798CF1E0E05}"/>
              </a:ext>
            </a:extLst>
          </p:cNvPr>
          <p:cNvSpPr/>
          <p:nvPr/>
        </p:nvSpPr>
        <p:spPr>
          <a:xfrm>
            <a:off x="4974127" y="1658882"/>
            <a:ext cx="2243745" cy="3394724"/>
          </a:xfrm>
          <a:prstGeom prst="rightArrow">
            <a:avLst>
              <a:gd name="adj1" fmla="val 14509"/>
              <a:gd name="adj2"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4" name="TextBox 13">
            <a:extLst>
              <a:ext uri="{FF2B5EF4-FFF2-40B4-BE49-F238E27FC236}">
                <a16:creationId xmlns:a16="http://schemas.microsoft.com/office/drawing/2014/main" id="{2226BB26-8EE1-D467-9532-61AAE1ADE26F}"/>
              </a:ext>
            </a:extLst>
          </p:cNvPr>
          <p:cNvSpPr txBox="1"/>
          <p:nvPr/>
        </p:nvSpPr>
        <p:spPr>
          <a:xfrm>
            <a:off x="2619789" y="1623750"/>
            <a:ext cx="289216" cy="400110"/>
          </a:xfrm>
          <a:prstGeom prst="rect">
            <a:avLst/>
          </a:prstGeom>
          <a:noFill/>
          <a:ln w="28575">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Montserrat" pitchFamily="2" charset="0"/>
                <a:ea typeface="+mn-ea"/>
                <a:cs typeface="+mn-cs"/>
              </a:rPr>
              <a:t>I</a:t>
            </a:r>
          </a:p>
        </p:txBody>
      </p:sp>
      <p:sp>
        <p:nvSpPr>
          <p:cNvPr id="15" name="TextBox 14">
            <a:extLst>
              <a:ext uri="{FF2B5EF4-FFF2-40B4-BE49-F238E27FC236}">
                <a16:creationId xmlns:a16="http://schemas.microsoft.com/office/drawing/2014/main" id="{3A242F2B-40AA-56E4-1E0F-AE378E5A8E7E}"/>
              </a:ext>
            </a:extLst>
          </p:cNvPr>
          <p:cNvSpPr txBox="1"/>
          <p:nvPr/>
        </p:nvSpPr>
        <p:spPr>
          <a:xfrm>
            <a:off x="8878285" y="1624696"/>
            <a:ext cx="725977" cy="400110"/>
          </a:xfrm>
          <a:prstGeom prst="rect">
            <a:avLst/>
          </a:prstGeom>
          <a:noFill/>
          <a:ln w="28575">
            <a:solidFill>
              <a:srgbClr val="EA5B3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A5B3A"/>
                </a:solidFill>
                <a:effectLst/>
                <a:uLnTx/>
                <a:uFillTx/>
                <a:latin typeface="Montserrat" pitchFamily="2" charset="0"/>
                <a:ea typeface="+mn-ea"/>
                <a:cs typeface="+mn-cs"/>
              </a:rPr>
              <a:t>We</a:t>
            </a:r>
          </a:p>
        </p:txBody>
      </p:sp>
      <p:sp>
        <p:nvSpPr>
          <p:cNvPr id="18" name="TextBox 17">
            <a:extLst>
              <a:ext uri="{FF2B5EF4-FFF2-40B4-BE49-F238E27FC236}">
                <a16:creationId xmlns:a16="http://schemas.microsoft.com/office/drawing/2014/main" id="{F3353F4A-A9F4-2FE8-9482-AC1284B8311E}"/>
              </a:ext>
            </a:extLst>
          </p:cNvPr>
          <p:cNvSpPr txBox="1"/>
          <p:nvPr/>
        </p:nvSpPr>
        <p:spPr>
          <a:xfrm>
            <a:off x="657224" y="405140"/>
            <a:ext cx="1068133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Montserrat" pitchFamily="2" charset="0"/>
                <a:ea typeface="+mn-ea"/>
                <a:cs typeface="+mn-cs"/>
              </a:rPr>
              <a:t>New Authority</a:t>
            </a:r>
          </a:p>
        </p:txBody>
      </p:sp>
      <p:sp>
        <p:nvSpPr>
          <p:cNvPr id="19" name="TextBox 18">
            <a:hlinkClick r:id="rId4"/>
            <a:extLst>
              <a:ext uri="{FF2B5EF4-FFF2-40B4-BE49-F238E27FC236}">
                <a16:creationId xmlns:a16="http://schemas.microsoft.com/office/drawing/2014/main" id="{4B8E8743-3E0D-B94D-0F98-3FACBB457DCC}"/>
              </a:ext>
            </a:extLst>
          </p:cNvPr>
          <p:cNvSpPr txBox="1"/>
          <p:nvPr/>
        </p:nvSpPr>
        <p:spPr>
          <a:xfrm>
            <a:off x="8117632" y="6091074"/>
            <a:ext cx="37462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rPr>
              <a:t>          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 name="Slide Number Placeholder 1">
            <a:extLst>
              <a:ext uri="{FF2B5EF4-FFF2-40B4-BE49-F238E27FC236}">
                <a16:creationId xmlns:a16="http://schemas.microsoft.com/office/drawing/2014/main" id="{0E00F055-C059-B6DD-DC63-164299805C9D}"/>
              </a:ext>
            </a:extLst>
          </p:cNvPr>
          <p:cNvSpPr>
            <a:spLocks noGrp="1"/>
          </p:cNvSpPr>
          <p:nvPr>
            <p:ph type="sldNum" sz="quarter" idx="12"/>
          </p:nvPr>
        </p:nvSpPr>
        <p:spPr/>
        <p:txBody>
          <a:bodyPr/>
          <a:lstStyle/>
          <a:p>
            <a:fld id="{BE01EFA4-B4CE-459C-B202-7E2D20DABBE1}" type="slidenum">
              <a:rPr lang="en-GB" smtClean="0"/>
              <a:t>7</a:t>
            </a:fld>
            <a:endParaRPr lang="en-GB"/>
          </a:p>
        </p:txBody>
      </p:sp>
    </p:spTree>
    <p:extLst>
      <p:ext uri="{BB962C8B-B14F-4D97-AF65-F5344CB8AC3E}">
        <p14:creationId xmlns:p14="http://schemas.microsoft.com/office/powerpoint/2010/main" val="1856047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E1494-2F9E-3951-76E0-F0F75DC21E13}"/>
            </a:ext>
          </a:extLst>
        </p:cNvPr>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3C5C9666-63BC-D425-1F94-D1D3E11086C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hlinkClick r:id="rId4"/>
            <a:extLst>
              <a:ext uri="{FF2B5EF4-FFF2-40B4-BE49-F238E27FC236}">
                <a16:creationId xmlns:a16="http://schemas.microsoft.com/office/drawing/2014/main" id="{BAF9F194-A809-7F7C-005F-B5AD66FA82C4}"/>
              </a:ext>
            </a:extLst>
          </p:cNvPr>
          <p:cNvSpPr txBox="1"/>
          <p:nvPr/>
        </p:nvSpPr>
        <p:spPr>
          <a:xfrm>
            <a:off x="8117632" y="6091074"/>
            <a:ext cx="37462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rPr>
              <a:t>          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 name="Title 3">
            <a:extLst>
              <a:ext uri="{FF2B5EF4-FFF2-40B4-BE49-F238E27FC236}">
                <a16:creationId xmlns:a16="http://schemas.microsoft.com/office/drawing/2014/main" id="{E0700A4A-8BE8-BD93-8C8C-C2EF1931E2D9}"/>
              </a:ext>
            </a:extLst>
          </p:cNvPr>
          <p:cNvSpPr txBox="1">
            <a:spLocks/>
          </p:cNvSpPr>
          <p:nvPr/>
        </p:nvSpPr>
        <p:spPr>
          <a:xfrm>
            <a:off x="35657" y="37959"/>
            <a:ext cx="6234513" cy="1355412"/>
          </a:xfrm>
          <a:prstGeom prst="rect">
            <a:avLst/>
          </a:prstGeom>
          <a:ln>
            <a:solidFill>
              <a:srgbClr val="404040"/>
            </a:solidFill>
          </a:ln>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chemeClr val="accent5"/>
                </a:solidFill>
              </a:rPr>
              <a:t>NVR and New Authority in schools – a journey towards a culture shift</a:t>
            </a:r>
          </a:p>
        </p:txBody>
      </p:sp>
      <p:sp>
        <p:nvSpPr>
          <p:cNvPr id="3" name="Content Placeholder 4">
            <a:extLst>
              <a:ext uri="{FF2B5EF4-FFF2-40B4-BE49-F238E27FC236}">
                <a16:creationId xmlns:a16="http://schemas.microsoft.com/office/drawing/2014/main" id="{21B9777D-498F-A24C-21BA-4FDC1534FD31}"/>
              </a:ext>
            </a:extLst>
          </p:cNvPr>
          <p:cNvSpPr txBox="1">
            <a:spLocks/>
          </p:cNvSpPr>
          <p:nvPr/>
        </p:nvSpPr>
        <p:spPr>
          <a:xfrm>
            <a:off x="217364" y="2068286"/>
            <a:ext cx="2542934" cy="2248401"/>
          </a:xfrm>
          <a:prstGeom prst="rect">
            <a:avLst/>
          </a:prstGeom>
          <a:ln>
            <a:solidFill>
              <a:srgbClr val="404040"/>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t>New Authority - Presence</a:t>
            </a:r>
          </a:p>
          <a:p>
            <a:pPr marL="342900" indent="-342900" algn="l">
              <a:buFont typeface="Arial" panose="020B0604020202020204" pitchFamily="34" charset="0"/>
              <a:buChar char="•"/>
            </a:pPr>
            <a:r>
              <a:rPr lang="en-US" sz="2800" dirty="0"/>
              <a:t>Physical</a:t>
            </a:r>
          </a:p>
          <a:p>
            <a:pPr marL="342900" indent="-342900" algn="l">
              <a:buFont typeface="Arial" panose="020B0604020202020204" pitchFamily="34" charset="0"/>
              <a:buChar char="•"/>
            </a:pPr>
            <a:r>
              <a:rPr lang="en-US" sz="2800" dirty="0"/>
              <a:t>Embodied</a:t>
            </a:r>
          </a:p>
          <a:p>
            <a:pPr marL="342900" indent="-342900" algn="l">
              <a:buFont typeface="Arial" panose="020B0604020202020204" pitchFamily="34" charset="0"/>
              <a:buChar char="•"/>
            </a:pPr>
            <a:r>
              <a:rPr lang="en-US" sz="2800" dirty="0"/>
              <a:t>Systemic</a:t>
            </a:r>
          </a:p>
        </p:txBody>
      </p:sp>
      <p:sp>
        <p:nvSpPr>
          <p:cNvPr id="6" name="Content Placeholder 5">
            <a:extLst>
              <a:ext uri="{FF2B5EF4-FFF2-40B4-BE49-F238E27FC236}">
                <a16:creationId xmlns:a16="http://schemas.microsoft.com/office/drawing/2014/main" id="{9B0DC551-B2E4-CE78-1B72-749C2CAB459B}"/>
              </a:ext>
            </a:extLst>
          </p:cNvPr>
          <p:cNvSpPr txBox="1">
            <a:spLocks/>
          </p:cNvSpPr>
          <p:nvPr/>
        </p:nvSpPr>
        <p:spPr>
          <a:xfrm>
            <a:off x="3310996" y="1650755"/>
            <a:ext cx="3361267" cy="3341076"/>
          </a:xfrm>
          <a:prstGeom prst="rect">
            <a:avLst/>
          </a:prstGeom>
          <a:ln>
            <a:solidFill>
              <a:srgbClr val="404040"/>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The mindset - Vigilant Care</a:t>
            </a:r>
          </a:p>
          <a:p>
            <a:pPr lvl="1"/>
            <a:r>
              <a:rPr lang="en-US" sz="2800" dirty="0"/>
              <a:t>Open Attention</a:t>
            </a:r>
          </a:p>
          <a:p>
            <a:pPr lvl="1"/>
            <a:r>
              <a:rPr lang="en-US" sz="2800" dirty="0"/>
              <a:t>Focused Attention</a:t>
            </a:r>
          </a:p>
          <a:p>
            <a:pPr lvl="1"/>
            <a:r>
              <a:rPr lang="en-US" sz="2800" dirty="0"/>
              <a:t>Protective Action</a:t>
            </a:r>
          </a:p>
        </p:txBody>
      </p:sp>
      <p:sp>
        <p:nvSpPr>
          <p:cNvPr id="7" name="Content Placeholder 5">
            <a:extLst>
              <a:ext uri="{FF2B5EF4-FFF2-40B4-BE49-F238E27FC236}">
                <a16:creationId xmlns:a16="http://schemas.microsoft.com/office/drawing/2014/main" id="{F3122F66-4CCB-B2B6-A71E-B5EED0AD24DC}"/>
              </a:ext>
            </a:extLst>
          </p:cNvPr>
          <p:cNvSpPr txBox="1">
            <a:spLocks/>
          </p:cNvSpPr>
          <p:nvPr/>
        </p:nvSpPr>
        <p:spPr>
          <a:xfrm>
            <a:off x="7129057" y="37959"/>
            <a:ext cx="5027286" cy="6176226"/>
          </a:xfrm>
          <a:prstGeom prst="rect">
            <a:avLst/>
          </a:prstGeom>
          <a:ln>
            <a:solidFill>
              <a:srgbClr val="404040"/>
            </a:solidFill>
          </a:ln>
        </p:spPr>
        <p:txBody>
          <a:bodyPr vert="horz" lIns="91440" tIns="45720" rIns="91440" bIns="45720" rtlCol="0" anchor="ctr">
            <a:normAutofit lnSpcReduction="10000"/>
          </a:bodyPr>
          <a:lstStyle>
            <a:lvl1pPr marL="306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400" b="1" dirty="0"/>
              <a:t>The toolkit / NVR</a:t>
            </a:r>
          </a:p>
          <a:p>
            <a:pPr lvl="1"/>
            <a:r>
              <a:rPr lang="en-US" sz="2400" dirty="0"/>
              <a:t>De-escalation</a:t>
            </a:r>
          </a:p>
          <a:p>
            <a:pPr lvl="1"/>
            <a:r>
              <a:rPr lang="en-US" sz="2400" dirty="0"/>
              <a:t>Delayed Response</a:t>
            </a:r>
          </a:p>
          <a:p>
            <a:pPr lvl="1"/>
            <a:r>
              <a:rPr lang="en-US" sz="2400" dirty="0"/>
              <a:t>Self-care</a:t>
            </a:r>
          </a:p>
          <a:p>
            <a:pPr lvl="1"/>
            <a:r>
              <a:rPr lang="en-US" sz="2400" dirty="0"/>
              <a:t>Relational Gestures</a:t>
            </a:r>
          </a:p>
          <a:p>
            <a:pPr lvl="1"/>
            <a:r>
              <a:rPr lang="en-US" sz="2400" b="1" dirty="0"/>
              <a:t>Support Network: </a:t>
            </a:r>
            <a:r>
              <a:rPr lang="en-US" sz="2200" b="1" dirty="0"/>
              <a:t>Staff/Parents/Agencies</a:t>
            </a:r>
          </a:p>
          <a:p>
            <a:pPr lvl="1"/>
            <a:r>
              <a:rPr lang="en-US" sz="2400" dirty="0"/>
              <a:t>Protest methods: Announcement / Sit-with / campaign of concern</a:t>
            </a:r>
          </a:p>
          <a:p>
            <a:pPr lvl="1"/>
            <a:r>
              <a:rPr lang="en-US" sz="2400" dirty="0"/>
              <a:t>Resistance &amp; persistence </a:t>
            </a:r>
          </a:p>
          <a:p>
            <a:pPr lvl="1"/>
            <a:r>
              <a:rPr lang="en-US" sz="2400" dirty="0"/>
              <a:t>Breaking taboos</a:t>
            </a:r>
          </a:p>
        </p:txBody>
      </p:sp>
      <p:sp>
        <p:nvSpPr>
          <p:cNvPr id="8" name="Rectangle 7">
            <a:extLst>
              <a:ext uri="{FF2B5EF4-FFF2-40B4-BE49-F238E27FC236}">
                <a16:creationId xmlns:a16="http://schemas.microsoft.com/office/drawing/2014/main" id="{D58F01CD-FA51-032D-68E0-A5C4E80FF1BC}"/>
              </a:ext>
            </a:extLst>
          </p:cNvPr>
          <p:cNvSpPr/>
          <p:nvPr/>
        </p:nvSpPr>
        <p:spPr>
          <a:xfrm>
            <a:off x="35657" y="6296821"/>
            <a:ext cx="11828216" cy="523220"/>
          </a:xfrm>
          <a:prstGeom prst="rect">
            <a:avLst/>
          </a:prstGeom>
          <a:noFill/>
          <a:ln>
            <a:solidFill>
              <a:schemeClr val="tx1"/>
            </a:solidFill>
          </a:ln>
        </p:spPr>
        <p:txBody>
          <a:bodyPr wrap="squar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Systems	Systems	Systems</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9" name="Slide Number Placeholder 8">
            <a:extLst>
              <a:ext uri="{FF2B5EF4-FFF2-40B4-BE49-F238E27FC236}">
                <a16:creationId xmlns:a16="http://schemas.microsoft.com/office/drawing/2014/main" id="{4C32F516-91C5-C90E-15F5-D954DD61C650}"/>
              </a:ext>
            </a:extLst>
          </p:cNvPr>
          <p:cNvSpPr>
            <a:spLocks noGrp="1"/>
          </p:cNvSpPr>
          <p:nvPr>
            <p:ph type="sldNum" sz="quarter" idx="12"/>
          </p:nvPr>
        </p:nvSpPr>
        <p:spPr/>
        <p:txBody>
          <a:bodyPr/>
          <a:lstStyle/>
          <a:p>
            <a:fld id="{BE01EFA4-B4CE-459C-B202-7E2D20DABBE1}" type="slidenum">
              <a:rPr lang="en-GB" smtClean="0"/>
              <a:t>8</a:t>
            </a:fld>
            <a:endParaRPr lang="en-GB"/>
          </a:p>
        </p:txBody>
      </p:sp>
    </p:spTree>
    <p:extLst>
      <p:ext uri="{BB962C8B-B14F-4D97-AF65-F5344CB8AC3E}">
        <p14:creationId xmlns:p14="http://schemas.microsoft.com/office/powerpoint/2010/main" val="55684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bg/>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build="p"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6855A94D-6CFA-B2E4-F933-801BC1437BB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F565DF9D-C1EF-4799-884D-9A89DFDC8AC8}"/>
              </a:ext>
            </a:extLst>
          </p:cNvPr>
          <p:cNvSpPr txBox="1"/>
          <p:nvPr/>
        </p:nvSpPr>
        <p:spPr>
          <a:xfrm>
            <a:off x="657225" y="405140"/>
            <a:ext cx="91249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Montserrat" pitchFamily="2" charset="0"/>
                <a:ea typeface="+mn-ea"/>
                <a:cs typeface="+mn-cs"/>
              </a:rPr>
              <a:t>New Authority</a:t>
            </a:r>
            <a:endParaRPr kumimoji="0" lang="en-GB" sz="3200" b="0" i="0" u="none" strike="noStrike" kern="1200" cap="none" spc="0" normalizeH="0" baseline="0" noProof="0" dirty="0">
              <a:ln>
                <a:noFill/>
              </a:ln>
              <a:solidFill>
                <a:srgbClr val="000000"/>
              </a:solidFill>
              <a:effectLst/>
              <a:uLnTx/>
              <a:uFillTx/>
              <a:latin typeface="Montserrat" pitchFamily="2" charset="0"/>
              <a:ea typeface="+mn-ea"/>
              <a:cs typeface="+mn-cs"/>
            </a:endParaRPr>
          </a:p>
        </p:txBody>
      </p:sp>
      <p:sp>
        <p:nvSpPr>
          <p:cNvPr id="3" name="TextBox 2">
            <a:extLst>
              <a:ext uri="{FF2B5EF4-FFF2-40B4-BE49-F238E27FC236}">
                <a16:creationId xmlns:a16="http://schemas.microsoft.com/office/drawing/2014/main" id="{E0247FDD-0CE8-ADC2-E2AE-53EDB8CF0AC9}"/>
              </a:ext>
            </a:extLst>
          </p:cNvPr>
          <p:cNvSpPr txBox="1"/>
          <p:nvPr/>
        </p:nvSpPr>
        <p:spPr>
          <a:xfrm>
            <a:off x="1802476" y="2459504"/>
            <a:ext cx="8587048"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000000"/>
                </a:solidFill>
                <a:effectLst/>
                <a:uLnTx/>
                <a:uFillTx/>
                <a:latin typeface="Montserrat" pitchFamily="2" charset="0"/>
                <a:ea typeface="+mn-ea"/>
                <a:cs typeface="+mn-cs"/>
              </a:rPr>
              <a:t>“….We no longer focus on the reactions of the child but on the actions of the adult…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1" u="none" strike="noStrike" kern="1200" cap="none" spc="0" normalizeH="0" baseline="0" noProof="0" dirty="0">
              <a:ln>
                <a:noFill/>
              </a:ln>
              <a:solidFill>
                <a:srgbClr val="000000"/>
              </a:solidFill>
              <a:effectLst/>
              <a:uLnTx/>
              <a:uFillTx/>
              <a:latin typeface="Montserrat"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000000"/>
                </a:solidFill>
                <a:effectLst/>
                <a:uLnTx/>
                <a:uFillTx/>
                <a:latin typeface="Montserrat" pitchFamily="2" charset="0"/>
                <a:ea typeface="+mn-ea"/>
                <a:cs typeface="+mn-cs"/>
              </a:rPr>
              <a:t>… The authority figure begins to radiate authority because she now senses it in herself…”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A5B3A"/>
                </a:solidFill>
                <a:effectLst/>
                <a:uLnTx/>
                <a:uFillTx/>
                <a:latin typeface="Montserrat" pitchFamily="2" charset="0"/>
                <a:ea typeface="+mn-ea"/>
                <a:cs typeface="+mn-cs"/>
              </a:rPr>
              <a:t>(Haim Omer 2011) </a:t>
            </a:r>
          </a:p>
        </p:txBody>
      </p:sp>
      <p:sp>
        <p:nvSpPr>
          <p:cNvPr id="4" name="TextBox 3">
            <a:hlinkClick r:id="rId3"/>
            <a:extLst>
              <a:ext uri="{FF2B5EF4-FFF2-40B4-BE49-F238E27FC236}">
                <a16:creationId xmlns:a16="http://schemas.microsoft.com/office/drawing/2014/main" id="{88956532-CF35-CD29-290E-20666182D0EB}"/>
              </a:ext>
            </a:extLst>
          </p:cNvPr>
          <p:cNvSpPr txBox="1"/>
          <p:nvPr/>
        </p:nvSpPr>
        <p:spPr>
          <a:xfrm>
            <a:off x="8117632" y="6091074"/>
            <a:ext cx="37462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entury Gothic"/>
                <a:ea typeface="+mn-ea"/>
                <a:cs typeface="+mn-cs"/>
              </a:rPr>
              <a:t>          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6" name="Slide Number Placeholder 5">
            <a:extLst>
              <a:ext uri="{FF2B5EF4-FFF2-40B4-BE49-F238E27FC236}">
                <a16:creationId xmlns:a16="http://schemas.microsoft.com/office/drawing/2014/main" id="{BE43DC1E-C0B3-C7B3-D80A-08D2472FD745}"/>
              </a:ext>
            </a:extLst>
          </p:cNvPr>
          <p:cNvSpPr>
            <a:spLocks noGrp="1"/>
          </p:cNvSpPr>
          <p:nvPr>
            <p:ph type="sldNum" sz="quarter" idx="12"/>
          </p:nvPr>
        </p:nvSpPr>
        <p:spPr/>
        <p:txBody>
          <a:bodyPr/>
          <a:lstStyle/>
          <a:p>
            <a:fld id="{51845F5A-061D-4825-9AE9-D7794091C6CF}" type="slidenum">
              <a:rPr lang="en-US" smtClean="0"/>
              <a:t>9</a:t>
            </a:fld>
            <a:endParaRPr lang="en-US"/>
          </a:p>
        </p:txBody>
      </p:sp>
    </p:spTree>
    <p:extLst>
      <p:ext uri="{BB962C8B-B14F-4D97-AF65-F5344CB8AC3E}">
        <p14:creationId xmlns:p14="http://schemas.microsoft.com/office/powerpoint/2010/main" val="12588014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BrushVTI">
  <a:themeElements>
    <a:clrScheme name="AnalogousFromRegularSeed_2SEEDS">
      <a:dk1>
        <a:srgbClr val="000000"/>
      </a:dk1>
      <a:lt1>
        <a:srgbClr val="FFFFFF"/>
      </a:lt1>
      <a:dk2>
        <a:srgbClr val="3D2229"/>
      </a:dk2>
      <a:lt2>
        <a:srgbClr val="E2E5E8"/>
      </a:lt2>
      <a:accent1>
        <a:srgbClr val="D56A17"/>
      </a:accent1>
      <a:accent2>
        <a:srgbClr val="E72D29"/>
      </a:accent2>
      <a:accent3>
        <a:srgbClr val="B8A221"/>
      </a:accent3>
      <a:accent4>
        <a:srgbClr val="14B4A3"/>
      </a:accent4>
      <a:accent5>
        <a:srgbClr val="29ADE7"/>
      </a:accent5>
      <a:accent6>
        <a:srgbClr val="174CD5"/>
      </a:accent6>
      <a:hlink>
        <a:srgbClr val="3F87BF"/>
      </a:hlink>
      <a:folHlink>
        <a:srgbClr val="7F7F7F"/>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s presentation for launch (002)" id="{5D415819-D356-4CEB-AF12-28E2DF326601}" vid="{6C0E9874-1F7F-459F-8A0F-6CE2DF3BEFE7}"/>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BFFD579DF01845BACFAF08ED31CD2B" ma:contentTypeVersion="11" ma:contentTypeDescription="Create a new document." ma:contentTypeScope="" ma:versionID="e1ac0a5529f506d737aaceb442a73390">
  <xsd:schema xmlns:xsd="http://www.w3.org/2001/XMLSchema" xmlns:xs="http://www.w3.org/2001/XMLSchema" xmlns:p="http://schemas.microsoft.com/office/2006/metadata/properties" xmlns:ns2="1a317ea9-fcfa-4683-816c-7559bd3e4c05" xmlns:ns3="93aa8c94-85c5-4c48-92b4-9ebfc417900e" targetNamespace="http://schemas.microsoft.com/office/2006/metadata/properties" ma:root="true" ma:fieldsID="8f1b6906b04cd1c0849444f8e2de95ab" ns2:_="" ns3:_="">
    <xsd:import namespace="1a317ea9-fcfa-4683-816c-7559bd3e4c05"/>
    <xsd:import namespace="93aa8c94-85c5-4c48-92b4-9ebfc417900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317ea9-fcfa-4683-816c-7559bd3e4c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89c3ae2-8a85-4fa7-a66d-29e838df7f0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aa8c94-85c5-4c48-92b4-9ebfc417900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906d719-5d01-4017-8912-f2cedf69d104}" ma:internalName="TaxCatchAll" ma:showField="CatchAllData" ma:web="93aa8c94-85c5-4c48-92b4-9ebfc41790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3aa8c94-85c5-4c48-92b4-9ebfc417900e" xsi:nil="true"/>
    <lcf76f155ced4ddcb4097134ff3c332f xmlns="1a317ea9-fcfa-4683-816c-7559bd3e4c0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8ECE9D9-379E-4F2F-BB89-1352EC32C332}"/>
</file>

<file path=customXml/itemProps2.xml><?xml version="1.0" encoding="utf-8"?>
<ds:datastoreItem xmlns:ds="http://schemas.openxmlformats.org/officeDocument/2006/customXml" ds:itemID="{5BA590EA-B73C-41AC-9F03-3BD88E8AAD09}"/>
</file>

<file path=customXml/itemProps3.xml><?xml version="1.0" encoding="utf-8"?>
<ds:datastoreItem xmlns:ds="http://schemas.openxmlformats.org/officeDocument/2006/customXml" ds:itemID="{FD33C155-60A7-4B99-877D-9A50DF517EB4}"/>
</file>

<file path=docProps/app.xml><?xml version="1.0" encoding="utf-8"?>
<Properties xmlns="http://schemas.openxmlformats.org/officeDocument/2006/extended-properties" xmlns:vt="http://schemas.openxmlformats.org/officeDocument/2006/docPropsVTypes">
  <TotalTime>3701</TotalTime>
  <Words>2528</Words>
  <Application>Microsoft Macintosh PowerPoint</Application>
  <PresentationFormat>Widescreen</PresentationFormat>
  <Paragraphs>401</Paragraphs>
  <Slides>40</Slides>
  <Notes>18</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40</vt:i4>
      </vt:variant>
    </vt:vector>
  </HeadingPairs>
  <TitlesOfParts>
    <vt:vector size="55" baseType="lpstr">
      <vt:lpstr>Aptos</vt:lpstr>
      <vt:lpstr>Aptos Display</vt:lpstr>
      <vt:lpstr>Arial</vt:lpstr>
      <vt:lpstr>Calibri</vt:lpstr>
      <vt:lpstr>Calibri Light</vt:lpstr>
      <vt:lpstr>Century Gothic</vt:lpstr>
      <vt:lpstr>Helvetica</vt:lpstr>
      <vt:lpstr>Montserrat</vt:lpstr>
      <vt:lpstr>Source Code Pro</vt:lpstr>
      <vt:lpstr>Trebuchet MS</vt:lpstr>
      <vt:lpstr>Office Theme</vt:lpstr>
      <vt:lpstr>BrushVTI</vt:lpstr>
      <vt:lpstr>1_Office Theme</vt:lpstr>
      <vt:lpstr>2_Office Theme</vt:lpstr>
      <vt:lpstr>3_Office Theme</vt:lpstr>
      <vt:lpstr>Nonviolent Resistance (NVR) and New Authority (NA) in schools</vt:lpstr>
      <vt:lpstr>Once upon a time….</vt:lpstr>
      <vt:lpstr>Nowadays</vt:lpstr>
      <vt:lpstr>What makes a school a place where a young person wants to be?</vt:lpstr>
      <vt:lpstr>PowerPoint Presentation</vt:lpstr>
      <vt:lpstr>PowerPoint Presentation</vt:lpstr>
      <vt:lpstr>PowerPoint Presentation</vt:lpstr>
      <vt:lpstr>PowerPoint Presentation</vt:lpstr>
      <vt:lpstr>PowerPoint Presentation</vt:lpstr>
      <vt:lpstr>Core principles of NVR</vt:lpstr>
      <vt:lpstr>PowerPoint Presentation</vt:lpstr>
      <vt:lpstr>PowerPoint Presentation</vt:lpstr>
      <vt:lpstr>Adult Approaches in New Authority</vt:lpstr>
      <vt:lpstr>Deescalation</vt:lpstr>
      <vt:lpstr>PowerPoint Presentation</vt:lpstr>
      <vt:lpstr>PowerPoint Presentation</vt:lpstr>
      <vt:lpstr>PowerPoint Presentation</vt:lpstr>
      <vt:lpstr>Teacher Presence</vt:lpstr>
      <vt:lpstr>PowerPoint Presentation</vt:lpstr>
      <vt:lpstr>Relational Styles</vt:lpstr>
      <vt:lpstr>Support</vt:lpstr>
      <vt:lpstr>Presence</vt:lpstr>
      <vt:lpstr>PowerPoint Presentation</vt:lpstr>
      <vt:lpstr>PowerPoint Presentation</vt:lpstr>
      <vt:lpstr>Unilateral action</vt:lpstr>
      <vt:lpstr>PowerPoint Presentation</vt:lpstr>
      <vt:lpstr>PowerPoint Presentation</vt:lpstr>
      <vt:lpstr>Vigilant care</vt:lpstr>
      <vt:lpstr>PowerPoint Presentation</vt:lpstr>
      <vt:lpstr>Towards Vigilant Care</vt:lpstr>
      <vt:lpstr>Support</vt:lpstr>
      <vt:lpstr>PowerPoint Presentation</vt:lpstr>
      <vt:lpstr>Why support matters</vt:lpstr>
      <vt:lpstr>Network Presence</vt:lpstr>
      <vt:lpstr>Working collaboratively…</vt:lpstr>
      <vt:lpstr>Relational / Reconciliation Gestures</vt:lpstr>
      <vt:lpstr>PowerPoint Presentation</vt:lpstr>
      <vt:lpstr>Anchoring in Schools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jackie lindeck</dc:creator>
  <cp:lastModifiedBy>Tony Meehan</cp:lastModifiedBy>
  <cp:revision>14</cp:revision>
  <cp:lastPrinted>2025-03-06T11:30:48Z</cp:lastPrinted>
  <dcterms:created xsi:type="dcterms:W3CDTF">2025-02-27T10:28:54Z</dcterms:created>
  <dcterms:modified xsi:type="dcterms:W3CDTF">2025-03-09T15:15:08Z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0x010100F8BFFD579DF01845BACFAF08ED31CD2B</vt:lpwstr>
  </property>
</Properties>
</file>