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27.xml" ContentType="application/vnd.openxmlformats-officedocument.presentationml.notesSlide+xml"/>
  <Override PartName="/ppt/notesMasters/notesMaster1.xml" ContentType="application/vnd.openxmlformats-officedocument.presentationml.notesMaster+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0" r:id="rId1"/>
    <p:sldMasterId id="2147483721" r:id="rId2"/>
    <p:sldMasterId id="2147483722" r:id="rId3"/>
    <p:sldMasterId id="2147483723" r:id="rId4"/>
    <p:sldMasterId id="2147483724" r:id="rId5"/>
  </p:sldMasterIdLst>
  <p:notesMasterIdLst>
    <p:notesMasterId r:id="rId46"/>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92" r:id="rId29"/>
    <p:sldId id="279" r:id="rId30"/>
    <p:sldId id="280" r:id="rId31"/>
    <p:sldId id="281" r:id="rId32"/>
    <p:sldId id="282" r:id="rId33"/>
    <p:sldId id="283" r:id="rId34"/>
    <p:sldId id="284" r:id="rId35"/>
    <p:sldId id="285" r:id="rId36"/>
    <p:sldId id="286" r:id="rId37"/>
    <p:sldId id="287" r:id="rId38"/>
    <p:sldId id="293" r:id="rId39"/>
    <p:sldId id="291" r:id="rId40"/>
    <p:sldId id="288" r:id="rId41"/>
    <p:sldId id="495" r:id="rId42"/>
    <p:sldId id="2353" r:id="rId43"/>
    <p:sldId id="385" r:id="rId44"/>
    <p:sldId id="2342" r:id="rId45"/>
  </p:sldIdLst>
  <p:sldSz cx="9144000" cy="5143500" type="screen16x9"/>
  <p:notesSz cx="6858000" cy="9144000"/>
  <p:embeddedFontLst>
    <p:embeddedFont>
      <p:font typeface="Aptos Black" panose="020B0004020202020204" pitchFamily="34" charset="0"/>
      <p:bold r:id="rId47"/>
      <p:italic r:id="rId48"/>
      <p:boldItalic r:id="rId49"/>
    </p:embeddedFont>
    <p:embeddedFont>
      <p:font typeface="Arial Black" panose="020B0604020202020204" pitchFamily="34" charset="0"/>
      <p:regular r:id="rId50"/>
      <p:bold r:id="rId51"/>
    </p:embeddedFont>
    <p:embeddedFont>
      <p:font typeface="Average" pitchFamily="2" charset="77"/>
      <p:regular r:id="rId52"/>
    </p:embeddedFont>
    <p:embeddedFont>
      <p:font typeface="Open Sans" panose="020B0606030504020204" pitchFamily="34" charset="0"/>
      <p:regular r:id="rId53"/>
      <p:bold r:id="rId54"/>
      <p:italic r:id="rId55"/>
      <p:boldItalic r:id="rId56"/>
    </p:embeddedFont>
    <p:embeddedFont>
      <p:font typeface="Open Sans ExtraBold" panose="020B0606030504020204" pitchFamily="34" charset="0"/>
      <p:bold r:id="rId57"/>
      <p:italic r:id="rId58"/>
      <p:boldItalic r:id="rId59"/>
    </p:embeddedFont>
    <p:embeddedFont>
      <p:font typeface="Open Sans Light" panose="020B0306030504020204" pitchFamily="34" charset="0"/>
      <p:regular r:id="rId60"/>
      <p:bold r:id="rId61"/>
      <p:italic r:id="rId62"/>
      <p:boldItalic r:id="rId63"/>
    </p:embeddedFont>
    <p:embeddedFont>
      <p:font typeface="Oswald" pitchFamily="2" charset="77"/>
      <p:regular r:id="rId64"/>
      <p:bold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5A3B820-2737-48D8-B2C2-7D5C728C957A}">
  <a:tblStyle styleId="{15A3B820-2737-48D8-B2C2-7D5C728C957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20"/>
    <p:restoredTop sz="94632"/>
  </p:normalViewPr>
  <p:slideViewPr>
    <p:cSldViewPr snapToGrid="0">
      <p:cViewPr varScale="1">
        <p:scale>
          <a:sx n="142" d="100"/>
          <a:sy n="142" d="100"/>
        </p:scale>
        <p:origin x="368"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font" Target="fonts/font1.fntdata"/><Relationship Id="rId63" Type="http://schemas.openxmlformats.org/officeDocument/2006/relationships/font" Target="fonts/font17.fntdata"/><Relationship Id="rId68"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font" Target="fonts/font15.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font" Target="fonts/font18.fntdata"/><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font" Target="fonts/font5.fntdata"/><Relationship Id="rId72" Type="http://schemas.openxmlformats.org/officeDocument/2006/relationships/customXml" Target="../customXml/item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59" Type="http://schemas.openxmlformats.org/officeDocument/2006/relationships/font" Target="fonts/font13.fntdata"/><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8.fntdata"/><Relationship Id="rId62" Type="http://schemas.openxmlformats.org/officeDocument/2006/relationships/font" Target="fonts/font16.fntdata"/><Relationship Id="rId7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font" Target="fonts/font19.fntdata"/><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font" Target="fonts/font4.fntdata"/><Relationship Id="rId5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2e7093f725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g2e7093f725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2" name="Google Shape;442;g2e7093f725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2e34425e458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g2e34425e458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2" name="Google Shape;462;g2e34425e458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2e34425e458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g2e34425e458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5" name="Google Shape;475;g2e34425e458_0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28dbd6d219e_0_12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endParaRPr sz="1200"/>
          </a:p>
        </p:txBody>
      </p:sp>
      <p:sp>
        <p:nvSpPr>
          <p:cNvPr id="513" name="Google Shape;513;g28dbd6d219e_0_12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2e7093f725b_0_4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endParaRPr sz="1200"/>
          </a:p>
        </p:txBody>
      </p:sp>
      <p:sp>
        <p:nvSpPr>
          <p:cNvPr id="520" name="Google Shape;520;g2e7093f725b_0_4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2e7093f725b_0_4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2e7093f725b_0_4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e7093f725b_0_5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endParaRPr sz="1200"/>
          </a:p>
        </p:txBody>
      </p:sp>
      <p:sp>
        <p:nvSpPr>
          <p:cNvPr id="533" name="Google Shape;533;g2e7093f725b_0_5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2e7093f725b_0_6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2e7093f725b_0_6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28dbd6d219e_0_8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545" name="Google Shape;545;g28dbd6d219e_0_8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2e7093f725b_0_8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 name="Google Shape;551;g2e7093f725b_0_8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2" name="Google Shape;552;g2e7093f725b_0_8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e34425e458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2e34425e458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2e7093f725b_0_8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g2e7093f725b_0_8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0" name="Google Shape;560;g2e7093f725b_0_8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2e7093f725b_0_8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We are not the finished product!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This is something that is a work in process…</a:t>
            </a:r>
            <a:endParaRPr/>
          </a:p>
        </p:txBody>
      </p:sp>
      <p:sp>
        <p:nvSpPr>
          <p:cNvPr id="567" name="Google Shape;567;g2e7093f725b_0_8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2c08695e690_0_4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4" name="Google Shape;574;g2c08695e690_0_4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5" name="Google Shape;575;g2c08695e690_0_40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2e34425e458_0_7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1" name="Google Shape;581;g2e34425e458_0_7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2" name="Google Shape;582;g2e34425e458_0_7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a:extLst>
            <a:ext uri="{FF2B5EF4-FFF2-40B4-BE49-F238E27FC236}">
              <a16:creationId xmlns:a16="http://schemas.microsoft.com/office/drawing/2014/main" id="{6320D9D3-CDA7-9859-52F6-3F1330935AE0}"/>
            </a:ext>
          </a:extLst>
        </p:cNvPr>
        <p:cNvGrpSpPr/>
        <p:nvPr/>
      </p:nvGrpSpPr>
      <p:grpSpPr>
        <a:xfrm>
          <a:off x="0" y="0"/>
          <a:ext cx="0" cy="0"/>
          <a:chOff x="0" y="0"/>
          <a:chExt cx="0" cy="0"/>
        </a:xfrm>
      </p:grpSpPr>
      <p:sp>
        <p:nvSpPr>
          <p:cNvPr id="580" name="Google Shape;580;g2e34425e458_0_770:notes">
            <a:extLst>
              <a:ext uri="{FF2B5EF4-FFF2-40B4-BE49-F238E27FC236}">
                <a16:creationId xmlns:a16="http://schemas.microsoft.com/office/drawing/2014/main" id="{627C279B-6F56-FF12-FD1C-5468E1B8DED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1" name="Google Shape;581;g2e34425e458_0_770:notes">
            <a:extLst>
              <a:ext uri="{FF2B5EF4-FFF2-40B4-BE49-F238E27FC236}">
                <a16:creationId xmlns:a16="http://schemas.microsoft.com/office/drawing/2014/main" id="{AEBA887F-625B-259B-B156-33E7CAC8984D}"/>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2" name="Google Shape;582;g2e34425e458_0_770:notes">
            <a:extLst>
              <a:ext uri="{FF2B5EF4-FFF2-40B4-BE49-F238E27FC236}">
                <a16:creationId xmlns:a16="http://schemas.microsoft.com/office/drawing/2014/main" id="{7FBF0854-A70A-F9C9-F584-009EEB6EE582}"/>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24</a:t>
            </a:fld>
            <a:endParaRPr/>
          </a:p>
        </p:txBody>
      </p:sp>
    </p:spTree>
    <p:extLst>
      <p:ext uri="{BB962C8B-B14F-4D97-AF65-F5344CB8AC3E}">
        <p14:creationId xmlns:p14="http://schemas.microsoft.com/office/powerpoint/2010/main" val="11515287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2870dc5a4bd_0_2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g2870dc5a4bd_0_2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9" name="Google Shape;589;g2870dc5a4bd_0_2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2b7827cf36b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6" name="Google Shape;626;g2b7827cf36b_0_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7" name="Google Shape;627;g2b7827cf36b_0_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2b7827cf36b_0_1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2" name="Google Shape;632;g2b7827cf36b_0_1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3" name="Google Shape;633;g2b7827cf36b_0_18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2b7827cf36b_0_2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9" name="Google Shape;639;g2b7827cf36b_0_2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0" name="Google Shape;640;g2b7827cf36b_0_29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2e7cf9b5e6f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8" name="Google Shape;648;g2e7cf9b5e6f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9" name="Google Shape;649;g2e7cf9b5e6f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2e5470a5df2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3" name="Google Shape;383;g2e5470a5df2_0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2b7827cf36b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4" name="Google Shape;654;g2b7827cf36b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5" name="Google Shape;655;g2b7827cf36b_0_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2b7827cf36b_0_3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0" name="Google Shape;660;g2b7827cf36b_0_3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1" name="Google Shape;661;g2b7827cf36b_0_3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2e7093f725b_0_9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6" name="Google Shape;666;g2e7093f725b_0_9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7" name="Google Shape;667;g2e7093f725b_0_9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2e7093f725b_0_9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4" name="Google Shape;674;g2e7093f725b_0_9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5" name="Google Shape;675;g2e7093f725b_0_9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a:extLst>
            <a:ext uri="{FF2B5EF4-FFF2-40B4-BE49-F238E27FC236}">
              <a16:creationId xmlns:a16="http://schemas.microsoft.com/office/drawing/2014/main" id="{5BEF2393-2019-B5CE-FB9A-087EA9AFF39F}"/>
            </a:ext>
          </a:extLst>
        </p:cNvPr>
        <p:cNvGrpSpPr/>
        <p:nvPr/>
      </p:nvGrpSpPr>
      <p:grpSpPr>
        <a:xfrm>
          <a:off x="0" y="0"/>
          <a:ext cx="0" cy="0"/>
          <a:chOff x="0" y="0"/>
          <a:chExt cx="0" cy="0"/>
        </a:xfrm>
      </p:grpSpPr>
      <p:sp>
        <p:nvSpPr>
          <p:cNvPr id="580" name="Google Shape;580;g2e34425e458_0_770:notes">
            <a:extLst>
              <a:ext uri="{FF2B5EF4-FFF2-40B4-BE49-F238E27FC236}">
                <a16:creationId xmlns:a16="http://schemas.microsoft.com/office/drawing/2014/main" id="{0283FE12-E614-88FF-612C-44A368960F0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1" name="Google Shape;581;g2e34425e458_0_770:notes">
            <a:extLst>
              <a:ext uri="{FF2B5EF4-FFF2-40B4-BE49-F238E27FC236}">
                <a16:creationId xmlns:a16="http://schemas.microsoft.com/office/drawing/2014/main" id="{81D2115A-5986-2F81-48A5-A5DD1519F60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2" name="Google Shape;582;g2e34425e458_0_770:notes">
            <a:extLst>
              <a:ext uri="{FF2B5EF4-FFF2-40B4-BE49-F238E27FC236}">
                <a16:creationId xmlns:a16="http://schemas.microsoft.com/office/drawing/2014/main" id="{C77AEF6E-6EEA-0C65-B024-4BD22AE6195F}"/>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34</a:t>
            </a:fld>
            <a:endParaRPr/>
          </a:p>
        </p:txBody>
      </p:sp>
    </p:spTree>
    <p:extLst>
      <p:ext uri="{BB962C8B-B14F-4D97-AF65-F5344CB8AC3E}">
        <p14:creationId xmlns:p14="http://schemas.microsoft.com/office/powerpoint/2010/main" val="40608803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a:extLst>
            <a:ext uri="{FF2B5EF4-FFF2-40B4-BE49-F238E27FC236}">
              <a16:creationId xmlns:a16="http://schemas.microsoft.com/office/drawing/2014/main" id="{B6B6BEC9-F738-091D-5AFB-5D9444ED8135}"/>
            </a:ext>
          </a:extLst>
        </p:cNvPr>
        <p:cNvGrpSpPr/>
        <p:nvPr/>
      </p:nvGrpSpPr>
      <p:grpSpPr>
        <a:xfrm>
          <a:off x="0" y="0"/>
          <a:ext cx="0" cy="0"/>
          <a:chOff x="0" y="0"/>
          <a:chExt cx="0" cy="0"/>
        </a:xfrm>
      </p:grpSpPr>
      <p:sp>
        <p:nvSpPr>
          <p:cNvPr id="580" name="Google Shape;580;g2e34425e458_0_770:notes">
            <a:extLst>
              <a:ext uri="{FF2B5EF4-FFF2-40B4-BE49-F238E27FC236}">
                <a16:creationId xmlns:a16="http://schemas.microsoft.com/office/drawing/2014/main" id="{A462F05D-4F52-CD43-6B71-9862C4C269B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1" name="Google Shape;581;g2e34425e458_0_770:notes">
            <a:extLst>
              <a:ext uri="{FF2B5EF4-FFF2-40B4-BE49-F238E27FC236}">
                <a16:creationId xmlns:a16="http://schemas.microsoft.com/office/drawing/2014/main" id="{3271BB92-6FDE-AB1D-BE9F-734A8104E75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2" name="Google Shape;582;g2e34425e458_0_770:notes">
            <a:extLst>
              <a:ext uri="{FF2B5EF4-FFF2-40B4-BE49-F238E27FC236}">
                <a16:creationId xmlns:a16="http://schemas.microsoft.com/office/drawing/2014/main" id="{0B6C1CCF-C743-E906-714B-3B4F0C57A6DD}"/>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35</a:t>
            </a:fld>
            <a:endParaRPr/>
          </a:p>
        </p:txBody>
      </p:sp>
    </p:spTree>
    <p:extLst>
      <p:ext uri="{BB962C8B-B14F-4D97-AF65-F5344CB8AC3E}">
        <p14:creationId xmlns:p14="http://schemas.microsoft.com/office/powerpoint/2010/main" val="42819518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2b7827cf36b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 name="Google Shape;698;g2b7827cf36b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5238917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D7DEA9-C29A-4C85-BC47-50BC380F8616}"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84296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2</a:t>
            </a:r>
          </a:p>
        </p:txBody>
      </p:sp>
      <p:sp>
        <p:nvSpPr>
          <p:cNvPr id="4" name="Slide Number Placeholder 3"/>
          <p:cNvSpPr>
            <a:spLocks noGrp="1"/>
          </p:cNvSpPr>
          <p:nvPr>
            <p:ph type="sldNum" sz="quarter" idx="5"/>
          </p:nvPr>
        </p:nvSpPr>
        <p:spPr/>
        <p:txBody>
          <a:bodyPr/>
          <a:lstStyle/>
          <a:p>
            <a:pPr marL="0" marR="0" lvl="0" indent="0" algn="r" defTabSz="966155" rtl="0" eaLnBrk="1" fontAlgn="auto" latinLnBrk="0" hangingPunct="1">
              <a:lnSpc>
                <a:spcPct val="100000"/>
              </a:lnSpc>
              <a:spcBef>
                <a:spcPts val="0"/>
              </a:spcBef>
              <a:spcAft>
                <a:spcPts val="0"/>
              </a:spcAft>
              <a:buClrTx/>
              <a:buSzTx/>
              <a:buFontTx/>
              <a:buNone/>
              <a:tabLst/>
              <a:defRPr/>
            </a:pPr>
            <a:fld id="{39D7DEA9-C29A-4C85-BC47-50BC380F8616}"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155" rtl="0" eaLnBrk="1" fontAlgn="auto" latinLnBrk="0" hangingPunct="1">
                <a:lnSpc>
                  <a:spcPct val="100000"/>
                </a:lnSpc>
                <a:spcBef>
                  <a:spcPts val="0"/>
                </a:spcBef>
                <a:spcAft>
                  <a:spcPts val="0"/>
                </a:spcAft>
                <a:buClrTx/>
                <a:buSzTx/>
                <a:buFontTx/>
                <a:buNone/>
                <a:tabLst/>
                <a:defRPr/>
              </a:pPr>
              <a:t>39</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9667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2e5470a5df2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0" name="Google Shape;390;g2e5470a5df2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D7DEA9-C29A-4C85-BC47-50BC380F8616}"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639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28dbd6d219e_0_8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1" indent="-292100" algn="l" rtl="0">
              <a:lnSpc>
                <a:spcPct val="150000"/>
              </a:lnSpc>
              <a:spcBef>
                <a:spcPts val="0"/>
              </a:spcBef>
              <a:spcAft>
                <a:spcPts val="0"/>
              </a:spcAft>
              <a:buClr>
                <a:schemeClr val="dk1"/>
              </a:buClr>
              <a:buSzPts val="1000"/>
              <a:buFont typeface="Open Sans Light"/>
              <a:buChar char="○"/>
            </a:pPr>
            <a:r>
              <a:rPr lang="en-GB" sz="1000">
                <a:solidFill>
                  <a:schemeClr val="dk1"/>
                </a:solidFill>
                <a:latin typeface="Open Sans Light"/>
                <a:ea typeface="Open Sans Light"/>
                <a:cs typeface="Open Sans Light"/>
                <a:sym typeface="Open Sans Light"/>
              </a:rPr>
              <a:t>Identification of SEND</a:t>
            </a:r>
            <a:endParaRPr sz="1000">
              <a:solidFill>
                <a:schemeClr val="dk1"/>
              </a:solidFill>
              <a:latin typeface="Open Sans Light"/>
              <a:ea typeface="Open Sans Light"/>
              <a:cs typeface="Open Sans Light"/>
              <a:sym typeface="Open Sans Light"/>
            </a:endParaRPr>
          </a:p>
          <a:p>
            <a:pPr marL="457200" lvl="1" indent="-292100" algn="l" rtl="0">
              <a:lnSpc>
                <a:spcPct val="150000"/>
              </a:lnSpc>
              <a:spcBef>
                <a:spcPts val="0"/>
              </a:spcBef>
              <a:spcAft>
                <a:spcPts val="0"/>
              </a:spcAft>
              <a:buClr>
                <a:schemeClr val="dk1"/>
              </a:buClr>
              <a:buSzPts val="1000"/>
              <a:buFont typeface="Open Sans Light"/>
              <a:buChar char="○"/>
            </a:pPr>
            <a:r>
              <a:rPr lang="en-GB" sz="1000">
                <a:solidFill>
                  <a:schemeClr val="dk1"/>
                </a:solidFill>
                <a:latin typeface="Open Sans Light"/>
                <a:ea typeface="Open Sans Light"/>
                <a:cs typeface="Open Sans Light"/>
                <a:sym typeface="Open Sans Light"/>
              </a:rPr>
              <a:t>SENDCo role in RLT schools - leadership? hours/week?</a:t>
            </a:r>
            <a:endParaRPr sz="1000">
              <a:solidFill>
                <a:schemeClr val="dk1"/>
              </a:solidFill>
              <a:latin typeface="Open Sans Light"/>
              <a:ea typeface="Open Sans Light"/>
              <a:cs typeface="Open Sans Light"/>
              <a:sym typeface="Open Sans Light"/>
            </a:endParaRPr>
          </a:p>
          <a:p>
            <a:pPr marL="457200" lvl="1" indent="-292100" algn="l" rtl="0">
              <a:lnSpc>
                <a:spcPct val="150000"/>
              </a:lnSpc>
              <a:spcBef>
                <a:spcPts val="0"/>
              </a:spcBef>
              <a:spcAft>
                <a:spcPts val="0"/>
              </a:spcAft>
              <a:buClr>
                <a:schemeClr val="dk1"/>
              </a:buClr>
              <a:buSzPts val="1000"/>
              <a:buFont typeface="Open Sans Light"/>
              <a:buChar char="○"/>
            </a:pPr>
            <a:r>
              <a:rPr lang="en-GB" sz="1000">
                <a:solidFill>
                  <a:schemeClr val="dk1"/>
                </a:solidFill>
                <a:latin typeface="Open Sans Light"/>
                <a:ea typeface="Open Sans Light"/>
                <a:cs typeface="Open Sans Light"/>
                <a:sym typeface="Open Sans Light"/>
              </a:rPr>
              <a:t>SENDCo experience - years of experience? more than one school?</a:t>
            </a:r>
            <a:endParaRPr sz="1000">
              <a:solidFill>
                <a:schemeClr val="dk1"/>
              </a:solidFill>
              <a:latin typeface="Open Sans Light"/>
              <a:ea typeface="Open Sans Light"/>
              <a:cs typeface="Open Sans Light"/>
              <a:sym typeface="Open Sans Light"/>
            </a:endParaRPr>
          </a:p>
          <a:p>
            <a:pPr marL="457200" lvl="1" indent="-292100" algn="l" rtl="0">
              <a:lnSpc>
                <a:spcPct val="150000"/>
              </a:lnSpc>
              <a:spcBef>
                <a:spcPts val="0"/>
              </a:spcBef>
              <a:spcAft>
                <a:spcPts val="0"/>
              </a:spcAft>
              <a:buClr>
                <a:schemeClr val="dk1"/>
              </a:buClr>
              <a:buSzPts val="1000"/>
              <a:buFont typeface="Open Sans Light"/>
              <a:buChar char="○"/>
            </a:pPr>
            <a:r>
              <a:rPr lang="en-GB" sz="1000">
                <a:solidFill>
                  <a:schemeClr val="dk1"/>
                </a:solidFill>
                <a:latin typeface="Open Sans Light"/>
                <a:ea typeface="Open Sans Light"/>
                <a:cs typeface="Open Sans Light"/>
                <a:sym typeface="Open Sans Light"/>
              </a:rPr>
              <a:t>Headteachers’ previous experience</a:t>
            </a:r>
            <a:endParaRPr sz="1000">
              <a:solidFill>
                <a:schemeClr val="dk1"/>
              </a:solidFill>
              <a:latin typeface="Open Sans Light"/>
              <a:ea typeface="Open Sans Light"/>
              <a:cs typeface="Open Sans Light"/>
              <a:sym typeface="Open Sans Light"/>
            </a:endParaRPr>
          </a:p>
          <a:p>
            <a:pPr marL="457200" lvl="1" indent="-292100" algn="l" rtl="0">
              <a:lnSpc>
                <a:spcPct val="150000"/>
              </a:lnSpc>
              <a:spcBef>
                <a:spcPts val="0"/>
              </a:spcBef>
              <a:spcAft>
                <a:spcPts val="0"/>
              </a:spcAft>
              <a:buClr>
                <a:schemeClr val="dk1"/>
              </a:buClr>
              <a:buSzPts val="1000"/>
              <a:buFont typeface="Open Sans Light"/>
              <a:buChar char="○"/>
            </a:pPr>
            <a:r>
              <a:rPr lang="en-GB" sz="1000">
                <a:solidFill>
                  <a:schemeClr val="dk1"/>
                </a:solidFill>
                <a:latin typeface="Open Sans Light"/>
                <a:ea typeface="Open Sans Light"/>
                <a:cs typeface="Open Sans Light"/>
                <a:sym typeface="Open Sans Light"/>
              </a:rPr>
              <a:t>Support and Challenge Partner feedback and observations</a:t>
            </a:r>
            <a:endParaRPr sz="1000">
              <a:solidFill>
                <a:schemeClr val="dk1"/>
              </a:solidFill>
              <a:latin typeface="Open Sans Light"/>
              <a:ea typeface="Open Sans Light"/>
              <a:cs typeface="Open Sans Light"/>
              <a:sym typeface="Open Sans Light"/>
            </a:endParaRPr>
          </a:p>
          <a:p>
            <a:pPr marL="457200" lvl="1" indent="-292100" algn="l" rtl="0">
              <a:lnSpc>
                <a:spcPct val="150000"/>
              </a:lnSpc>
              <a:spcBef>
                <a:spcPts val="0"/>
              </a:spcBef>
              <a:spcAft>
                <a:spcPts val="0"/>
              </a:spcAft>
              <a:buClr>
                <a:schemeClr val="dk1"/>
              </a:buClr>
              <a:buSzPts val="1000"/>
              <a:buFont typeface="Open Sans Light"/>
              <a:buChar char="○"/>
            </a:pPr>
            <a:r>
              <a:rPr lang="en-GB" sz="1000">
                <a:solidFill>
                  <a:schemeClr val="dk1"/>
                </a:solidFill>
                <a:latin typeface="Open Sans Light"/>
                <a:ea typeface="Open Sans Light"/>
                <a:cs typeface="Open Sans Light"/>
                <a:sym typeface="Open Sans Light"/>
              </a:rPr>
              <a:t>Ofsted findings in most recent inspections</a:t>
            </a:r>
            <a:endParaRPr sz="1000">
              <a:solidFill>
                <a:schemeClr val="dk1"/>
              </a:solidFill>
              <a:latin typeface="Open Sans Light"/>
              <a:ea typeface="Open Sans Light"/>
              <a:cs typeface="Open Sans Light"/>
              <a:sym typeface="Open Sans Light"/>
            </a:endParaRPr>
          </a:p>
          <a:p>
            <a:pPr marL="457200" lvl="1" indent="-292100" algn="l" rtl="0">
              <a:lnSpc>
                <a:spcPct val="150000"/>
              </a:lnSpc>
              <a:spcBef>
                <a:spcPts val="0"/>
              </a:spcBef>
              <a:spcAft>
                <a:spcPts val="0"/>
              </a:spcAft>
              <a:buClr>
                <a:schemeClr val="dk1"/>
              </a:buClr>
              <a:buSzPts val="1000"/>
              <a:buFont typeface="Open Sans Light"/>
              <a:buChar char="○"/>
            </a:pPr>
            <a:r>
              <a:rPr lang="en-GB" sz="1000">
                <a:solidFill>
                  <a:schemeClr val="dk1"/>
                </a:solidFill>
                <a:latin typeface="Open Sans Light"/>
                <a:ea typeface="Open Sans Light"/>
                <a:cs typeface="Open Sans Light"/>
                <a:sym typeface="Open Sans Light"/>
              </a:rPr>
              <a:t>Listening to (and addressing) the language used by school staff</a:t>
            </a:r>
            <a:endParaRPr sz="1000">
              <a:solidFill>
                <a:schemeClr val="dk1"/>
              </a:solidFill>
              <a:latin typeface="Open Sans Light"/>
              <a:ea typeface="Open Sans Light"/>
              <a:cs typeface="Open Sans Light"/>
              <a:sym typeface="Open Sans Light"/>
            </a:endParaRPr>
          </a:p>
          <a:p>
            <a:pPr marL="0" lvl="0" indent="0" algn="l" rtl="0">
              <a:lnSpc>
                <a:spcPct val="100000"/>
              </a:lnSpc>
              <a:spcBef>
                <a:spcPts val="0"/>
              </a:spcBef>
              <a:spcAft>
                <a:spcPts val="0"/>
              </a:spcAft>
              <a:buSzPts val="1400"/>
              <a:buNone/>
            </a:pPr>
            <a:endParaRPr/>
          </a:p>
        </p:txBody>
      </p:sp>
      <p:sp>
        <p:nvSpPr>
          <p:cNvPr id="401" name="Google Shape;401;g28dbd6d219e_0_8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8dbd6d219e_0_8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412" name="Google Shape;412;g28dbd6d219e_0_8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2c08695e690_0_2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g2c08695e690_0_2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9" name="Google Shape;419;g2c08695e690_0_2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2c08695e690_0_11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g2c08695e690_0_11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6" name="Google Shape;426;g2c08695e690_0_11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2e34425e45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g2e34425e45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4" name="Google Shape;434;g2e34425e45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 Id="rId4" Type="http://schemas.openxmlformats.org/officeDocument/2006/relationships/image" Target="../media/image12.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 Id="rId4" Type="http://schemas.openxmlformats.org/officeDocument/2006/relationships/image" Target="../media/image12.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 Id="rId4" Type="http://schemas.openxmlformats.org/officeDocument/2006/relationships/image" Target="../media/image12.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 Id="rId4" Type="http://schemas.openxmlformats.org/officeDocument/2006/relationships/image" Target="../media/image12.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 Id="rId4" Type="http://schemas.openxmlformats.org/officeDocument/2006/relationships/image" Target="../media/image12.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rgbClr val="067887"/>
              </a:buClr>
              <a:buSzPts val="1400"/>
              <a:buChar char="•"/>
              <a:defRPr/>
            </a:lvl1pPr>
            <a:lvl2pPr marL="914400" lvl="1" indent="-317500" algn="l" rtl="0">
              <a:lnSpc>
                <a:spcPct val="90000"/>
              </a:lnSpc>
              <a:spcBef>
                <a:spcPts val="400"/>
              </a:spcBef>
              <a:spcAft>
                <a:spcPts val="0"/>
              </a:spcAft>
              <a:buClr>
                <a:srgbClr val="067887"/>
              </a:buClr>
              <a:buSzPts val="1400"/>
              <a:buChar char="•"/>
              <a:defRPr/>
            </a:lvl2pPr>
            <a:lvl3pPr marL="1371600" lvl="2" indent="-317500" algn="l" rtl="0">
              <a:lnSpc>
                <a:spcPct val="90000"/>
              </a:lnSpc>
              <a:spcBef>
                <a:spcPts val="400"/>
              </a:spcBef>
              <a:spcAft>
                <a:spcPts val="0"/>
              </a:spcAft>
              <a:buClr>
                <a:srgbClr val="067887"/>
              </a:buClr>
              <a:buSzPts val="1400"/>
              <a:buChar char="•"/>
              <a:defRPr/>
            </a:lvl3pPr>
            <a:lvl4pPr marL="1828800" lvl="3" indent="-317500" algn="l" rtl="0">
              <a:lnSpc>
                <a:spcPct val="90000"/>
              </a:lnSpc>
              <a:spcBef>
                <a:spcPts val="400"/>
              </a:spcBef>
              <a:spcAft>
                <a:spcPts val="0"/>
              </a:spcAft>
              <a:buClr>
                <a:srgbClr val="067887"/>
              </a:buClr>
              <a:buSzPts val="1400"/>
              <a:buChar char="•"/>
              <a:defRPr/>
            </a:lvl4pPr>
            <a:lvl5pPr marL="2286000" lvl="4" indent="-317500" algn="l" rtl="0">
              <a:lnSpc>
                <a:spcPct val="90000"/>
              </a:lnSpc>
              <a:spcBef>
                <a:spcPts val="400"/>
              </a:spcBef>
              <a:spcAft>
                <a:spcPts val="0"/>
              </a:spcAft>
              <a:buClr>
                <a:srgbClr val="067887"/>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2" name="Google Shape;52;p13"/>
          <p:cNvSpPr/>
          <p:nvPr/>
        </p:nvSpPr>
        <p:spPr>
          <a:xfrm>
            <a:off x="0" y="4796285"/>
            <a:ext cx="9144000" cy="358800"/>
          </a:xfrm>
          <a:prstGeom prst="rect">
            <a:avLst/>
          </a:prstGeom>
          <a:solidFill>
            <a:srgbClr val="06788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2"/>
              </a:solidFill>
              <a:latin typeface="Calibri"/>
              <a:ea typeface="Calibri"/>
              <a:cs typeface="Calibri"/>
              <a:sym typeface="Calibri"/>
            </a:endParaRPr>
          </a:p>
        </p:txBody>
      </p:sp>
      <p:pic>
        <p:nvPicPr>
          <p:cNvPr id="53" name="Google Shape;53;p13"/>
          <p:cNvPicPr preferRelativeResize="0"/>
          <p:nvPr/>
        </p:nvPicPr>
        <p:blipFill rotWithShape="1">
          <a:blip r:embed="rId2">
            <a:alphaModFix/>
          </a:blip>
          <a:srcRect/>
          <a:stretch/>
        </p:blipFill>
        <p:spPr>
          <a:xfrm>
            <a:off x="7952610" y="4797746"/>
            <a:ext cx="993926" cy="331308"/>
          </a:xfrm>
          <a:prstGeom prst="rect">
            <a:avLst/>
          </a:prstGeom>
          <a:noFill/>
          <a:ln>
            <a:noFill/>
          </a:ln>
        </p:spPr>
      </p:pic>
      <p:sp>
        <p:nvSpPr>
          <p:cNvPr id="54" name="Google Shape;54;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067887"/>
              </a:buClr>
              <a:buSzPts val="3300"/>
              <a:buFont typeface="Open Sans ExtraBold"/>
              <a:buNone/>
              <a:defRPr u="none"/>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cxnSp>
        <p:nvCxnSpPr>
          <p:cNvPr id="55" name="Google Shape;55;p13"/>
          <p:cNvCxnSpPr/>
          <p:nvPr/>
        </p:nvCxnSpPr>
        <p:spPr>
          <a:xfrm>
            <a:off x="628649" y="1316834"/>
            <a:ext cx="7886700" cy="0"/>
          </a:xfrm>
          <a:prstGeom prst="straightConnector1">
            <a:avLst/>
          </a:prstGeom>
          <a:noFill/>
          <a:ln w="38100" cap="flat" cmpd="sng">
            <a:solidFill>
              <a:srgbClr val="067887"/>
            </a:solidFill>
            <a:prstDash val="solid"/>
            <a:miter lim="800000"/>
            <a:headEnd type="none" w="sm" len="sm"/>
            <a:tailEnd type="none" w="sm" len="sm"/>
          </a:ln>
        </p:spPr>
      </p:cxnSp>
      <p:pic>
        <p:nvPicPr>
          <p:cNvPr id="56" name="Google Shape;56;p13" descr="A picture containing drawing  Description automatically generated"/>
          <p:cNvPicPr preferRelativeResize="0"/>
          <p:nvPr/>
        </p:nvPicPr>
        <p:blipFill rotWithShape="1">
          <a:blip r:embed="rId3">
            <a:alphaModFix/>
          </a:blip>
          <a:srcRect/>
          <a:stretch/>
        </p:blipFill>
        <p:spPr>
          <a:xfrm>
            <a:off x="628649" y="4831121"/>
            <a:ext cx="810000" cy="270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rgbClr val="067887"/>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9" name="Google Shape;59;p1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rgbClr val="067887"/>
              </a:buClr>
              <a:buSzPts val="1400"/>
              <a:buChar char="•"/>
              <a:defRPr/>
            </a:lvl1pPr>
            <a:lvl2pPr marL="914400" lvl="1" indent="-317500" algn="l" rtl="0">
              <a:lnSpc>
                <a:spcPct val="90000"/>
              </a:lnSpc>
              <a:spcBef>
                <a:spcPts val="400"/>
              </a:spcBef>
              <a:spcAft>
                <a:spcPts val="0"/>
              </a:spcAft>
              <a:buClr>
                <a:srgbClr val="067887"/>
              </a:buClr>
              <a:buSzPts val="1400"/>
              <a:buChar char="•"/>
              <a:defRPr/>
            </a:lvl2pPr>
            <a:lvl3pPr marL="1371600" lvl="2" indent="-317500" algn="l" rtl="0">
              <a:lnSpc>
                <a:spcPct val="90000"/>
              </a:lnSpc>
              <a:spcBef>
                <a:spcPts val="400"/>
              </a:spcBef>
              <a:spcAft>
                <a:spcPts val="0"/>
              </a:spcAft>
              <a:buClr>
                <a:srgbClr val="067887"/>
              </a:buClr>
              <a:buSzPts val="1400"/>
              <a:buChar char="•"/>
              <a:defRPr/>
            </a:lvl3pPr>
            <a:lvl4pPr marL="1828800" lvl="3" indent="-317500" algn="l" rtl="0">
              <a:lnSpc>
                <a:spcPct val="90000"/>
              </a:lnSpc>
              <a:spcBef>
                <a:spcPts val="400"/>
              </a:spcBef>
              <a:spcAft>
                <a:spcPts val="0"/>
              </a:spcAft>
              <a:buClr>
                <a:srgbClr val="067887"/>
              </a:buClr>
              <a:buSzPts val="1400"/>
              <a:buChar char="•"/>
              <a:defRPr/>
            </a:lvl4pPr>
            <a:lvl5pPr marL="2286000" lvl="4" indent="-317500" algn="l" rtl="0">
              <a:lnSpc>
                <a:spcPct val="90000"/>
              </a:lnSpc>
              <a:spcBef>
                <a:spcPts val="400"/>
              </a:spcBef>
              <a:spcAft>
                <a:spcPts val="0"/>
              </a:spcAft>
              <a:buClr>
                <a:srgbClr val="067887"/>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0" name="Google Shape;60;p14"/>
          <p:cNvSpPr/>
          <p:nvPr/>
        </p:nvSpPr>
        <p:spPr>
          <a:xfrm>
            <a:off x="0" y="4796285"/>
            <a:ext cx="9144000" cy="358800"/>
          </a:xfrm>
          <a:prstGeom prst="rect">
            <a:avLst/>
          </a:prstGeom>
          <a:solidFill>
            <a:srgbClr val="06788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2"/>
              </a:solidFill>
              <a:latin typeface="Calibri"/>
              <a:ea typeface="Calibri"/>
              <a:cs typeface="Calibri"/>
              <a:sym typeface="Calibri"/>
            </a:endParaRPr>
          </a:p>
        </p:txBody>
      </p:sp>
      <p:pic>
        <p:nvPicPr>
          <p:cNvPr id="61" name="Google Shape;61;p14"/>
          <p:cNvPicPr preferRelativeResize="0"/>
          <p:nvPr/>
        </p:nvPicPr>
        <p:blipFill rotWithShape="1">
          <a:blip r:embed="rId2">
            <a:alphaModFix/>
          </a:blip>
          <a:srcRect/>
          <a:stretch/>
        </p:blipFill>
        <p:spPr>
          <a:xfrm>
            <a:off x="7952610" y="4797746"/>
            <a:ext cx="993926" cy="33130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 one column">
  <p:cSld name="1 one column">
    <p:bg>
      <p:bgPr>
        <a:solidFill>
          <a:srgbClr val="F2F2F2"/>
        </a:solidFill>
        <a:effectLst/>
      </p:bgPr>
    </p:bg>
    <p:spTree>
      <p:nvGrpSpPr>
        <p:cNvPr id="1" name="Shape 62"/>
        <p:cNvGrpSpPr/>
        <p:nvPr/>
      </p:nvGrpSpPr>
      <p:grpSpPr>
        <a:xfrm>
          <a:off x="0" y="0"/>
          <a:ext cx="0" cy="0"/>
          <a:chOff x="0" y="0"/>
          <a:chExt cx="0" cy="0"/>
        </a:xfrm>
      </p:grpSpPr>
      <p:pic>
        <p:nvPicPr>
          <p:cNvPr id="63" name="Google Shape;63;p15"/>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64" name="Google Shape;64;p15"/>
          <p:cNvSpPr txBox="1">
            <a:spLocks noGrp="1"/>
          </p:cNvSpPr>
          <p:nvPr>
            <p:ph type="title"/>
          </p:nvPr>
        </p:nvSpPr>
        <p:spPr>
          <a:xfrm>
            <a:off x="36870" y="51618"/>
            <a:ext cx="8478900" cy="4857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5" name="Google Shape;65;p15"/>
          <p:cNvSpPr txBox="1">
            <a:spLocks noGrp="1"/>
          </p:cNvSpPr>
          <p:nvPr>
            <p:ph type="body" idx="1"/>
          </p:nvPr>
        </p:nvSpPr>
        <p:spPr>
          <a:xfrm>
            <a:off x="154858" y="685800"/>
            <a:ext cx="8915100" cy="41223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Font typeface="Arial"/>
              <a:buChar char="■"/>
              <a:defRPr>
                <a:solidFill>
                  <a:schemeClr val="dk2"/>
                </a:solidFill>
              </a:defRPr>
            </a:lvl1pPr>
            <a:lvl2pPr marL="914400" lvl="1" indent="-304800" algn="l" rtl="0">
              <a:lnSpc>
                <a:spcPct val="90000"/>
              </a:lnSpc>
              <a:spcBef>
                <a:spcPts val="500"/>
              </a:spcBef>
              <a:spcAft>
                <a:spcPts val="0"/>
              </a:spcAft>
              <a:buSzPts val="1200"/>
              <a:buChar char="■"/>
              <a:defRPr/>
            </a:lvl2pPr>
            <a:lvl3pPr marL="1371600" lvl="2" indent="-298450" algn="l" rtl="0">
              <a:lnSpc>
                <a:spcPct val="90000"/>
              </a:lnSpc>
              <a:spcBef>
                <a:spcPts val="500"/>
              </a:spcBef>
              <a:spcAft>
                <a:spcPts val="0"/>
              </a:spcAft>
              <a:buSzPts val="1100"/>
              <a:buChar char="■"/>
              <a:defRPr/>
            </a:lvl3pPr>
            <a:lvl4pPr marL="1828800" lvl="3" indent="-298450" algn="l" rtl="0">
              <a:lnSpc>
                <a:spcPct val="90000"/>
              </a:lnSpc>
              <a:spcBef>
                <a:spcPts val="500"/>
              </a:spcBef>
              <a:spcAft>
                <a:spcPts val="0"/>
              </a:spcAft>
              <a:buSzPts val="1100"/>
              <a:buChar char="■"/>
              <a:defRPr/>
            </a:lvl4pPr>
            <a:lvl5pPr marL="2286000" lvl="4" indent="-285750" algn="l" rtl="0">
              <a:lnSpc>
                <a:spcPct val="90000"/>
              </a:lnSpc>
              <a:spcBef>
                <a:spcPts val="500"/>
              </a:spcBef>
              <a:spcAft>
                <a:spcPts val="0"/>
              </a:spcAft>
              <a:buSzPts val="9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6" name="Google Shape;66;p15"/>
          <p:cNvSpPr txBox="1">
            <a:spLocks noGrp="1"/>
          </p:cNvSpPr>
          <p:nvPr>
            <p:ph type="sldNum" idx="12"/>
          </p:nvPr>
        </p:nvSpPr>
        <p:spPr>
          <a:xfrm>
            <a:off x="0" y="4869656"/>
            <a:ext cx="366000" cy="2739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BFBFB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BFBFB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BFBFB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BFBFB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BFBFB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BFBFB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BFBFB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BFBFB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67" name="Google Shape;67;p15"/>
          <p:cNvSpPr txBox="1">
            <a:spLocks noGrp="1"/>
          </p:cNvSpPr>
          <p:nvPr>
            <p:ph type="ftr" idx="11"/>
          </p:nvPr>
        </p:nvSpPr>
        <p:spPr>
          <a:xfrm>
            <a:off x="1893838" y="4898831"/>
            <a:ext cx="7176000" cy="273900"/>
          </a:xfrm>
          <a:prstGeom prst="rect">
            <a:avLst/>
          </a:prstGeom>
          <a:noFill/>
          <a:ln>
            <a:noFill/>
          </a:ln>
        </p:spPr>
        <p:txBody>
          <a:bodyPr spcFirstLastPara="1" wrap="square" lIns="68575" tIns="34275" rIns="68575" bIns="34275" anchor="t" anchorCtr="0">
            <a:normAutofit/>
          </a:bodyPr>
          <a:lstStyle>
            <a:lvl1pPr marR="0" lvl="0" algn="r"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71"/>
        <p:cNvGrpSpPr/>
        <p:nvPr/>
      </p:nvGrpSpPr>
      <p:grpSpPr>
        <a:xfrm>
          <a:off x="0" y="0"/>
          <a:ext cx="0" cy="0"/>
          <a:chOff x="0" y="0"/>
          <a:chExt cx="0" cy="0"/>
        </a:xfrm>
      </p:grpSpPr>
      <p:sp>
        <p:nvSpPr>
          <p:cNvPr id="72" name="Google Shape;72;p17"/>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rgbClr val="067887"/>
              </a:buClr>
              <a:buSzPts val="4500"/>
              <a:buFont typeface="Open Sans ExtraBold"/>
              <a:buNone/>
              <a:defRPr sz="4500">
                <a:solidFill>
                  <a:srgbClr val="067887"/>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3" name="Google Shape;73;p17"/>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rgbClr val="067887"/>
              </a:buClr>
              <a:buSzPts val="1800"/>
              <a:buNone/>
              <a:defRPr sz="1800">
                <a:solidFill>
                  <a:srgbClr val="067887"/>
                </a:solidFill>
              </a:defRPr>
            </a:lvl1pPr>
            <a:lvl2pPr lvl="1" algn="ctr" rtl="0">
              <a:lnSpc>
                <a:spcPct val="90000"/>
              </a:lnSpc>
              <a:spcBef>
                <a:spcPts val="400"/>
              </a:spcBef>
              <a:spcAft>
                <a:spcPts val="0"/>
              </a:spcAft>
              <a:buClr>
                <a:srgbClr val="067887"/>
              </a:buClr>
              <a:buSzPts val="1500"/>
              <a:buNone/>
              <a:defRPr sz="1500"/>
            </a:lvl2pPr>
            <a:lvl3pPr lvl="2" algn="ctr" rtl="0">
              <a:lnSpc>
                <a:spcPct val="90000"/>
              </a:lnSpc>
              <a:spcBef>
                <a:spcPts val="400"/>
              </a:spcBef>
              <a:spcAft>
                <a:spcPts val="0"/>
              </a:spcAft>
              <a:buClr>
                <a:srgbClr val="067887"/>
              </a:buClr>
              <a:buSzPts val="1400"/>
              <a:buNone/>
              <a:defRPr sz="1400"/>
            </a:lvl3pPr>
            <a:lvl4pPr lvl="3" algn="ctr" rtl="0">
              <a:lnSpc>
                <a:spcPct val="90000"/>
              </a:lnSpc>
              <a:spcBef>
                <a:spcPts val="400"/>
              </a:spcBef>
              <a:spcAft>
                <a:spcPts val="0"/>
              </a:spcAft>
              <a:buClr>
                <a:srgbClr val="067887"/>
              </a:buClr>
              <a:buSzPts val="1200"/>
              <a:buNone/>
              <a:defRPr sz="1200"/>
            </a:lvl4pPr>
            <a:lvl5pPr lvl="4" algn="ctr" rtl="0">
              <a:lnSpc>
                <a:spcPct val="90000"/>
              </a:lnSpc>
              <a:spcBef>
                <a:spcPts val="400"/>
              </a:spcBef>
              <a:spcAft>
                <a:spcPts val="0"/>
              </a:spcAft>
              <a:buClr>
                <a:srgbClr val="067887"/>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74" name="Google Shape;74;p17" descr="A close up of a sign&#10;&#10;Description automatically generated"/>
          <p:cNvPicPr preferRelativeResize="0"/>
          <p:nvPr/>
        </p:nvPicPr>
        <p:blipFill rotWithShape="1">
          <a:blip r:embed="rId2">
            <a:alphaModFix/>
          </a:blip>
          <a:srcRect/>
          <a:stretch/>
        </p:blipFill>
        <p:spPr>
          <a:xfrm>
            <a:off x="1143000" y="97716"/>
            <a:ext cx="2025000" cy="675002"/>
          </a:xfrm>
          <a:prstGeom prst="rect">
            <a:avLst/>
          </a:prstGeom>
          <a:noFill/>
          <a:ln>
            <a:noFill/>
          </a:ln>
        </p:spPr>
      </p:pic>
      <p:sp>
        <p:nvSpPr>
          <p:cNvPr id="75" name="Google Shape;75;p17"/>
          <p:cNvSpPr/>
          <p:nvPr/>
        </p:nvSpPr>
        <p:spPr>
          <a:xfrm>
            <a:off x="0" y="4796285"/>
            <a:ext cx="9144000" cy="358800"/>
          </a:xfrm>
          <a:prstGeom prst="rect">
            <a:avLst/>
          </a:prstGeom>
          <a:solidFill>
            <a:srgbClr val="06788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2"/>
              </a:solidFill>
              <a:latin typeface="Calibri"/>
              <a:ea typeface="Calibri"/>
              <a:cs typeface="Calibri"/>
              <a:sym typeface="Calibri"/>
            </a:endParaRPr>
          </a:p>
        </p:txBody>
      </p:sp>
      <p:pic>
        <p:nvPicPr>
          <p:cNvPr id="76" name="Google Shape;76;p17"/>
          <p:cNvPicPr preferRelativeResize="0"/>
          <p:nvPr/>
        </p:nvPicPr>
        <p:blipFill rotWithShape="1">
          <a:blip r:embed="rId3">
            <a:alphaModFix/>
          </a:blip>
          <a:srcRect/>
          <a:stretch/>
        </p:blipFill>
        <p:spPr>
          <a:xfrm>
            <a:off x="7952610" y="4797746"/>
            <a:ext cx="993926" cy="331308"/>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7"/>
        <p:cNvGrpSpPr/>
        <p:nvPr/>
      </p:nvGrpSpPr>
      <p:grpSpPr>
        <a:xfrm>
          <a:off x="0" y="0"/>
          <a:ext cx="0" cy="0"/>
          <a:chOff x="0" y="0"/>
          <a:chExt cx="0" cy="0"/>
        </a:xfrm>
      </p:grpSpPr>
      <p:sp>
        <p:nvSpPr>
          <p:cNvPr id="78" name="Google Shape;78;p1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067887"/>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9" name="Google Shape;79;p18"/>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rgbClr val="067887"/>
              </a:buClr>
              <a:buSzPts val="1400"/>
              <a:buChar char="•"/>
              <a:defRPr/>
            </a:lvl1pPr>
            <a:lvl2pPr marL="914400" lvl="1" indent="-317500" algn="l" rtl="0">
              <a:lnSpc>
                <a:spcPct val="90000"/>
              </a:lnSpc>
              <a:spcBef>
                <a:spcPts val="400"/>
              </a:spcBef>
              <a:spcAft>
                <a:spcPts val="0"/>
              </a:spcAft>
              <a:buClr>
                <a:srgbClr val="067887"/>
              </a:buClr>
              <a:buSzPts val="1400"/>
              <a:buChar char="•"/>
              <a:defRPr/>
            </a:lvl2pPr>
            <a:lvl3pPr marL="1371600" lvl="2" indent="-317500" algn="l" rtl="0">
              <a:lnSpc>
                <a:spcPct val="90000"/>
              </a:lnSpc>
              <a:spcBef>
                <a:spcPts val="400"/>
              </a:spcBef>
              <a:spcAft>
                <a:spcPts val="0"/>
              </a:spcAft>
              <a:buClr>
                <a:srgbClr val="067887"/>
              </a:buClr>
              <a:buSzPts val="1400"/>
              <a:buChar char="•"/>
              <a:defRPr/>
            </a:lvl3pPr>
            <a:lvl4pPr marL="1828800" lvl="3" indent="-317500" algn="l" rtl="0">
              <a:lnSpc>
                <a:spcPct val="90000"/>
              </a:lnSpc>
              <a:spcBef>
                <a:spcPts val="400"/>
              </a:spcBef>
              <a:spcAft>
                <a:spcPts val="0"/>
              </a:spcAft>
              <a:buClr>
                <a:srgbClr val="067887"/>
              </a:buClr>
              <a:buSzPts val="1400"/>
              <a:buChar char="•"/>
              <a:defRPr/>
            </a:lvl4pPr>
            <a:lvl5pPr marL="2286000" lvl="4" indent="-317500" algn="l" rtl="0">
              <a:lnSpc>
                <a:spcPct val="90000"/>
              </a:lnSpc>
              <a:spcBef>
                <a:spcPts val="400"/>
              </a:spcBef>
              <a:spcAft>
                <a:spcPts val="0"/>
              </a:spcAft>
              <a:buClr>
                <a:srgbClr val="067887"/>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0" name="Google Shape;80;p18"/>
          <p:cNvSpPr/>
          <p:nvPr/>
        </p:nvSpPr>
        <p:spPr>
          <a:xfrm>
            <a:off x="0" y="4796285"/>
            <a:ext cx="9144000" cy="358800"/>
          </a:xfrm>
          <a:prstGeom prst="rect">
            <a:avLst/>
          </a:prstGeom>
          <a:solidFill>
            <a:srgbClr val="06788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2"/>
              </a:solidFill>
              <a:latin typeface="Calibri"/>
              <a:ea typeface="Calibri"/>
              <a:cs typeface="Calibri"/>
              <a:sym typeface="Calibri"/>
            </a:endParaRPr>
          </a:p>
        </p:txBody>
      </p:sp>
      <p:pic>
        <p:nvPicPr>
          <p:cNvPr id="81" name="Google Shape;81;p18"/>
          <p:cNvPicPr preferRelativeResize="0"/>
          <p:nvPr/>
        </p:nvPicPr>
        <p:blipFill rotWithShape="1">
          <a:blip r:embed="rId2">
            <a:alphaModFix/>
          </a:blip>
          <a:srcRect/>
          <a:stretch/>
        </p:blipFill>
        <p:spPr>
          <a:xfrm>
            <a:off x="7952610" y="4797746"/>
            <a:ext cx="993926" cy="33130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067887"/>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4" name="Google Shape;84;p19"/>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rgbClr val="067887"/>
              </a:buClr>
              <a:buSzPts val="1400"/>
              <a:buChar char="•"/>
              <a:defRPr/>
            </a:lvl1pPr>
            <a:lvl2pPr marL="914400" lvl="1" indent="-317500" algn="l" rtl="0">
              <a:lnSpc>
                <a:spcPct val="90000"/>
              </a:lnSpc>
              <a:spcBef>
                <a:spcPts val="400"/>
              </a:spcBef>
              <a:spcAft>
                <a:spcPts val="0"/>
              </a:spcAft>
              <a:buClr>
                <a:srgbClr val="067887"/>
              </a:buClr>
              <a:buSzPts val="1400"/>
              <a:buChar char="•"/>
              <a:defRPr/>
            </a:lvl2pPr>
            <a:lvl3pPr marL="1371600" lvl="2" indent="-317500" algn="l" rtl="0">
              <a:lnSpc>
                <a:spcPct val="90000"/>
              </a:lnSpc>
              <a:spcBef>
                <a:spcPts val="400"/>
              </a:spcBef>
              <a:spcAft>
                <a:spcPts val="0"/>
              </a:spcAft>
              <a:buClr>
                <a:srgbClr val="067887"/>
              </a:buClr>
              <a:buSzPts val="1400"/>
              <a:buChar char="•"/>
              <a:defRPr/>
            </a:lvl3pPr>
            <a:lvl4pPr marL="1828800" lvl="3" indent="-317500" algn="l" rtl="0">
              <a:lnSpc>
                <a:spcPct val="90000"/>
              </a:lnSpc>
              <a:spcBef>
                <a:spcPts val="400"/>
              </a:spcBef>
              <a:spcAft>
                <a:spcPts val="0"/>
              </a:spcAft>
              <a:buClr>
                <a:srgbClr val="067887"/>
              </a:buClr>
              <a:buSzPts val="1400"/>
              <a:buChar char="•"/>
              <a:defRPr/>
            </a:lvl4pPr>
            <a:lvl5pPr marL="2286000" lvl="4" indent="-317500" algn="l" rtl="0">
              <a:lnSpc>
                <a:spcPct val="90000"/>
              </a:lnSpc>
              <a:spcBef>
                <a:spcPts val="400"/>
              </a:spcBef>
              <a:spcAft>
                <a:spcPts val="0"/>
              </a:spcAft>
              <a:buClr>
                <a:srgbClr val="067887"/>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5" name="Google Shape;85;p19"/>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rgbClr val="067887"/>
              </a:buClr>
              <a:buSzPts val="1400"/>
              <a:buChar char="•"/>
              <a:defRPr/>
            </a:lvl1pPr>
            <a:lvl2pPr marL="914400" lvl="1" indent="-317500" algn="l" rtl="0">
              <a:lnSpc>
                <a:spcPct val="90000"/>
              </a:lnSpc>
              <a:spcBef>
                <a:spcPts val="400"/>
              </a:spcBef>
              <a:spcAft>
                <a:spcPts val="0"/>
              </a:spcAft>
              <a:buClr>
                <a:srgbClr val="067887"/>
              </a:buClr>
              <a:buSzPts val="1400"/>
              <a:buChar char="•"/>
              <a:defRPr/>
            </a:lvl2pPr>
            <a:lvl3pPr marL="1371600" lvl="2" indent="-317500" algn="l" rtl="0">
              <a:lnSpc>
                <a:spcPct val="90000"/>
              </a:lnSpc>
              <a:spcBef>
                <a:spcPts val="400"/>
              </a:spcBef>
              <a:spcAft>
                <a:spcPts val="0"/>
              </a:spcAft>
              <a:buClr>
                <a:srgbClr val="067887"/>
              </a:buClr>
              <a:buSzPts val="1400"/>
              <a:buChar char="•"/>
              <a:defRPr/>
            </a:lvl3pPr>
            <a:lvl4pPr marL="1828800" lvl="3" indent="-317500" algn="l" rtl="0">
              <a:lnSpc>
                <a:spcPct val="90000"/>
              </a:lnSpc>
              <a:spcBef>
                <a:spcPts val="400"/>
              </a:spcBef>
              <a:spcAft>
                <a:spcPts val="0"/>
              </a:spcAft>
              <a:buClr>
                <a:srgbClr val="067887"/>
              </a:buClr>
              <a:buSzPts val="1400"/>
              <a:buChar char="•"/>
              <a:defRPr/>
            </a:lvl4pPr>
            <a:lvl5pPr marL="2286000" lvl="4" indent="-317500" algn="l" rtl="0">
              <a:lnSpc>
                <a:spcPct val="90000"/>
              </a:lnSpc>
              <a:spcBef>
                <a:spcPts val="400"/>
              </a:spcBef>
              <a:spcAft>
                <a:spcPts val="0"/>
              </a:spcAft>
              <a:buClr>
                <a:srgbClr val="067887"/>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6" name="Google Shape;86;p19"/>
          <p:cNvSpPr/>
          <p:nvPr/>
        </p:nvSpPr>
        <p:spPr>
          <a:xfrm>
            <a:off x="0" y="4796285"/>
            <a:ext cx="9144000" cy="358800"/>
          </a:xfrm>
          <a:prstGeom prst="rect">
            <a:avLst/>
          </a:prstGeom>
          <a:solidFill>
            <a:srgbClr val="06788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2"/>
              </a:solidFill>
              <a:latin typeface="Calibri"/>
              <a:ea typeface="Calibri"/>
              <a:cs typeface="Calibri"/>
              <a:sym typeface="Calibri"/>
            </a:endParaRPr>
          </a:p>
        </p:txBody>
      </p:sp>
      <p:pic>
        <p:nvPicPr>
          <p:cNvPr id="87" name="Google Shape;87;p19"/>
          <p:cNvPicPr preferRelativeResize="0"/>
          <p:nvPr/>
        </p:nvPicPr>
        <p:blipFill rotWithShape="1">
          <a:blip r:embed="rId2">
            <a:alphaModFix/>
          </a:blip>
          <a:srcRect/>
          <a:stretch/>
        </p:blipFill>
        <p:spPr>
          <a:xfrm>
            <a:off x="7952610" y="4797746"/>
            <a:ext cx="993926" cy="331308"/>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328E95"/>
        </a:solidFill>
        <a:effectLst/>
      </p:bgPr>
    </p:bg>
    <p:spTree>
      <p:nvGrpSpPr>
        <p:cNvPr id="1" name="Shape 88"/>
        <p:cNvGrpSpPr/>
        <p:nvPr/>
      </p:nvGrpSpPr>
      <p:grpSpPr>
        <a:xfrm>
          <a:off x="0" y="0"/>
          <a:ext cx="0" cy="0"/>
          <a:chOff x="0" y="0"/>
          <a:chExt cx="0" cy="0"/>
        </a:xfrm>
      </p:grpSpPr>
      <p:sp>
        <p:nvSpPr>
          <p:cNvPr id="89" name="Google Shape;89;p20"/>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lt1"/>
              </a:buClr>
              <a:buSzPts val="4500"/>
              <a:buFont typeface="Open Sans ExtraBold"/>
              <a:buNone/>
              <a:defRPr sz="45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0" name="Google Shape;90;p20"/>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6"/>
              </a:buClr>
              <a:buSzPts val="1800"/>
              <a:buNone/>
              <a:defRPr sz="1800">
                <a:solidFill>
                  <a:schemeClr val="accent6"/>
                </a:solidFill>
              </a:defRPr>
            </a:lvl1pPr>
            <a:lvl2pPr lvl="1" algn="ctr" rtl="0">
              <a:lnSpc>
                <a:spcPct val="90000"/>
              </a:lnSpc>
              <a:spcBef>
                <a:spcPts val="400"/>
              </a:spcBef>
              <a:spcAft>
                <a:spcPts val="0"/>
              </a:spcAft>
              <a:buClr>
                <a:srgbClr val="067887"/>
              </a:buClr>
              <a:buSzPts val="1500"/>
              <a:buNone/>
              <a:defRPr sz="1500"/>
            </a:lvl2pPr>
            <a:lvl3pPr lvl="2" algn="ctr" rtl="0">
              <a:lnSpc>
                <a:spcPct val="90000"/>
              </a:lnSpc>
              <a:spcBef>
                <a:spcPts val="400"/>
              </a:spcBef>
              <a:spcAft>
                <a:spcPts val="0"/>
              </a:spcAft>
              <a:buClr>
                <a:srgbClr val="067887"/>
              </a:buClr>
              <a:buSzPts val="1400"/>
              <a:buNone/>
              <a:defRPr sz="1400"/>
            </a:lvl3pPr>
            <a:lvl4pPr lvl="3" algn="ctr" rtl="0">
              <a:lnSpc>
                <a:spcPct val="90000"/>
              </a:lnSpc>
              <a:spcBef>
                <a:spcPts val="400"/>
              </a:spcBef>
              <a:spcAft>
                <a:spcPts val="0"/>
              </a:spcAft>
              <a:buClr>
                <a:srgbClr val="067887"/>
              </a:buClr>
              <a:buSzPts val="1200"/>
              <a:buNone/>
              <a:defRPr sz="1200"/>
            </a:lvl4pPr>
            <a:lvl5pPr lvl="4" algn="ctr" rtl="0">
              <a:lnSpc>
                <a:spcPct val="90000"/>
              </a:lnSpc>
              <a:spcBef>
                <a:spcPts val="400"/>
              </a:spcBef>
              <a:spcAft>
                <a:spcPts val="0"/>
              </a:spcAft>
              <a:buClr>
                <a:srgbClr val="067887"/>
              </a:buClr>
              <a:buSzPts val="1200"/>
              <a:buNone/>
              <a:defRPr sz="1200"/>
            </a:lvl5pPr>
            <a:lvl6pPr lvl="5" algn="ctr" rtl="0">
              <a:lnSpc>
                <a:spcPct val="90000"/>
              </a:lnSpc>
              <a:spcBef>
                <a:spcPts val="400"/>
              </a:spcBef>
              <a:spcAft>
                <a:spcPts val="0"/>
              </a:spcAft>
              <a:buClr>
                <a:schemeClr val="lt1"/>
              </a:buClr>
              <a:buSzPts val="1200"/>
              <a:buNone/>
              <a:defRPr sz="1200"/>
            </a:lvl6pPr>
            <a:lvl7pPr lvl="6" algn="ctr" rtl="0">
              <a:lnSpc>
                <a:spcPct val="90000"/>
              </a:lnSpc>
              <a:spcBef>
                <a:spcPts val="400"/>
              </a:spcBef>
              <a:spcAft>
                <a:spcPts val="0"/>
              </a:spcAft>
              <a:buClr>
                <a:schemeClr val="lt1"/>
              </a:buClr>
              <a:buSzPts val="1200"/>
              <a:buNone/>
              <a:defRPr sz="1200"/>
            </a:lvl7pPr>
            <a:lvl8pPr lvl="7" algn="ctr" rtl="0">
              <a:lnSpc>
                <a:spcPct val="90000"/>
              </a:lnSpc>
              <a:spcBef>
                <a:spcPts val="400"/>
              </a:spcBef>
              <a:spcAft>
                <a:spcPts val="0"/>
              </a:spcAft>
              <a:buClr>
                <a:schemeClr val="lt1"/>
              </a:buClr>
              <a:buSzPts val="1200"/>
              <a:buNone/>
              <a:defRPr sz="1200"/>
            </a:lvl8pPr>
            <a:lvl9pPr lvl="8" algn="ctr" rtl="0">
              <a:lnSpc>
                <a:spcPct val="90000"/>
              </a:lnSpc>
              <a:spcBef>
                <a:spcPts val="400"/>
              </a:spcBef>
              <a:spcAft>
                <a:spcPts val="0"/>
              </a:spcAft>
              <a:buClr>
                <a:schemeClr val="lt1"/>
              </a:buClr>
              <a:buSzPts val="1200"/>
              <a:buNone/>
              <a:defRPr sz="1200"/>
            </a:lvl9pPr>
          </a:lstStyle>
          <a:p>
            <a:endParaRPr/>
          </a:p>
        </p:txBody>
      </p:sp>
      <p:pic>
        <p:nvPicPr>
          <p:cNvPr id="91" name="Google Shape;91;p20" descr="A picture containing drawing&#10;&#10;Description automatically generated"/>
          <p:cNvPicPr preferRelativeResize="0"/>
          <p:nvPr/>
        </p:nvPicPr>
        <p:blipFill rotWithShape="1">
          <a:blip r:embed="rId2">
            <a:alphaModFix/>
          </a:blip>
          <a:srcRect/>
          <a:stretch/>
        </p:blipFill>
        <p:spPr>
          <a:xfrm>
            <a:off x="1143000" y="132244"/>
            <a:ext cx="2025000" cy="675002"/>
          </a:xfrm>
          <a:prstGeom prst="rect">
            <a:avLst/>
          </a:prstGeom>
          <a:noFill/>
          <a:ln>
            <a:noFill/>
          </a:ln>
        </p:spPr>
      </p:pic>
      <p:sp>
        <p:nvSpPr>
          <p:cNvPr id="92" name="Google Shape;92;p20"/>
          <p:cNvSpPr/>
          <p:nvPr/>
        </p:nvSpPr>
        <p:spPr>
          <a:xfrm>
            <a:off x="0" y="4796285"/>
            <a:ext cx="9144000" cy="3588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Calibri"/>
              <a:ea typeface="Calibri"/>
              <a:cs typeface="Calibri"/>
              <a:sym typeface="Calibri"/>
            </a:endParaRPr>
          </a:p>
        </p:txBody>
      </p:sp>
      <p:pic>
        <p:nvPicPr>
          <p:cNvPr id="93" name="Google Shape;93;p20"/>
          <p:cNvPicPr preferRelativeResize="0"/>
          <p:nvPr/>
        </p:nvPicPr>
        <p:blipFill rotWithShape="1">
          <a:blip r:embed="rId3">
            <a:alphaModFix/>
          </a:blip>
          <a:srcRect/>
          <a:stretch/>
        </p:blipFill>
        <p:spPr>
          <a:xfrm>
            <a:off x="8001000" y="4810008"/>
            <a:ext cx="993601" cy="33119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rgbClr val="328E95"/>
        </a:solidFill>
        <a:effectLst/>
      </p:bgPr>
    </p:bg>
    <p:spTree>
      <p:nvGrpSpPr>
        <p:cNvPr id="1" name="Shape 94"/>
        <p:cNvGrpSpPr/>
        <p:nvPr/>
      </p:nvGrpSpPr>
      <p:grpSpPr>
        <a:xfrm>
          <a:off x="0" y="0"/>
          <a:ext cx="0" cy="0"/>
          <a:chOff x="0" y="0"/>
          <a:chExt cx="0" cy="0"/>
        </a:xfrm>
      </p:grpSpPr>
      <p:sp>
        <p:nvSpPr>
          <p:cNvPr id="95" name="Google Shape;95;p2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lt1"/>
              </a:buClr>
              <a:buSzPts val="3300"/>
              <a:buFont typeface="Open Sans ExtraBold"/>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6" name="Google Shape;96;p2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chemeClr val="lt1"/>
              </a:buClr>
              <a:buSzPts val="2100"/>
              <a:buChar char="•"/>
              <a:defRPr>
                <a:solidFill>
                  <a:schemeClr val="lt1"/>
                </a:solidFill>
              </a:defRPr>
            </a:lvl1pPr>
            <a:lvl2pPr marL="914400" lvl="1" indent="-342900" algn="l" rtl="0">
              <a:lnSpc>
                <a:spcPct val="90000"/>
              </a:lnSpc>
              <a:spcBef>
                <a:spcPts val="400"/>
              </a:spcBef>
              <a:spcAft>
                <a:spcPts val="0"/>
              </a:spcAft>
              <a:buClr>
                <a:schemeClr val="lt1"/>
              </a:buClr>
              <a:buSzPts val="1800"/>
              <a:buChar char="•"/>
              <a:defRPr>
                <a:solidFill>
                  <a:schemeClr val="lt1"/>
                </a:solidFill>
              </a:defRPr>
            </a:lvl2pPr>
            <a:lvl3pPr marL="1371600" lvl="2" indent="-323850" algn="l" rtl="0">
              <a:lnSpc>
                <a:spcPct val="90000"/>
              </a:lnSpc>
              <a:spcBef>
                <a:spcPts val="400"/>
              </a:spcBef>
              <a:spcAft>
                <a:spcPts val="0"/>
              </a:spcAft>
              <a:buClr>
                <a:schemeClr val="lt1"/>
              </a:buClr>
              <a:buSzPts val="1500"/>
              <a:buChar char="•"/>
              <a:defRPr>
                <a:solidFill>
                  <a:schemeClr val="lt1"/>
                </a:solidFill>
              </a:defRPr>
            </a:lvl3pPr>
            <a:lvl4pPr marL="1828800" lvl="3" indent="-317500" algn="l" rtl="0">
              <a:lnSpc>
                <a:spcPct val="90000"/>
              </a:lnSpc>
              <a:spcBef>
                <a:spcPts val="400"/>
              </a:spcBef>
              <a:spcAft>
                <a:spcPts val="0"/>
              </a:spcAft>
              <a:buClr>
                <a:schemeClr val="lt1"/>
              </a:buClr>
              <a:buSzPts val="1400"/>
              <a:buChar char="•"/>
              <a:defRPr>
                <a:solidFill>
                  <a:schemeClr val="lt1"/>
                </a:solidFill>
              </a:defRPr>
            </a:lvl4pPr>
            <a:lvl5pPr marL="2286000" lvl="4" indent="-317500" algn="l" rtl="0">
              <a:lnSpc>
                <a:spcPct val="90000"/>
              </a:lnSpc>
              <a:spcBef>
                <a:spcPts val="400"/>
              </a:spcBef>
              <a:spcAft>
                <a:spcPts val="0"/>
              </a:spcAft>
              <a:buClr>
                <a:schemeClr val="lt1"/>
              </a:buClr>
              <a:buSzPts val="1400"/>
              <a:buChar char="•"/>
              <a:defRPr>
                <a:solidFill>
                  <a:schemeClr val="lt1"/>
                </a:solidFill>
              </a:defRPr>
            </a:lvl5pPr>
            <a:lvl6pPr marL="2743200" lvl="5" indent="-317500" algn="l" rtl="0">
              <a:lnSpc>
                <a:spcPct val="90000"/>
              </a:lnSpc>
              <a:spcBef>
                <a:spcPts val="400"/>
              </a:spcBef>
              <a:spcAft>
                <a:spcPts val="0"/>
              </a:spcAft>
              <a:buClr>
                <a:schemeClr val="lt1"/>
              </a:buClr>
              <a:buSzPts val="1400"/>
              <a:buChar char="•"/>
              <a:defRPr/>
            </a:lvl6pPr>
            <a:lvl7pPr marL="3200400" lvl="6" indent="-317500" algn="l" rtl="0">
              <a:lnSpc>
                <a:spcPct val="90000"/>
              </a:lnSpc>
              <a:spcBef>
                <a:spcPts val="400"/>
              </a:spcBef>
              <a:spcAft>
                <a:spcPts val="0"/>
              </a:spcAft>
              <a:buClr>
                <a:schemeClr val="lt1"/>
              </a:buClr>
              <a:buSzPts val="1400"/>
              <a:buChar char="•"/>
              <a:defRPr/>
            </a:lvl7pPr>
            <a:lvl8pPr marL="3657600" lvl="7" indent="-317500" algn="l" rtl="0">
              <a:lnSpc>
                <a:spcPct val="90000"/>
              </a:lnSpc>
              <a:spcBef>
                <a:spcPts val="400"/>
              </a:spcBef>
              <a:spcAft>
                <a:spcPts val="0"/>
              </a:spcAft>
              <a:buClr>
                <a:schemeClr val="lt1"/>
              </a:buClr>
              <a:buSzPts val="1400"/>
              <a:buChar char="•"/>
              <a:defRPr/>
            </a:lvl8pPr>
            <a:lvl9pPr marL="4114800" lvl="8" indent="-317500" algn="l" rtl="0">
              <a:lnSpc>
                <a:spcPct val="90000"/>
              </a:lnSpc>
              <a:spcBef>
                <a:spcPts val="400"/>
              </a:spcBef>
              <a:spcAft>
                <a:spcPts val="0"/>
              </a:spcAft>
              <a:buClr>
                <a:schemeClr val="lt1"/>
              </a:buClr>
              <a:buSzPts val="1400"/>
              <a:buChar char="•"/>
              <a:defRPr/>
            </a:lvl9pPr>
          </a:lstStyle>
          <a:p>
            <a:endParaRPr/>
          </a:p>
        </p:txBody>
      </p:sp>
      <p:sp>
        <p:nvSpPr>
          <p:cNvPr id="97" name="Google Shape;97;p21"/>
          <p:cNvSpPr/>
          <p:nvPr/>
        </p:nvSpPr>
        <p:spPr>
          <a:xfrm>
            <a:off x="0" y="4796285"/>
            <a:ext cx="9144000" cy="3588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Calibri"/>
              <a:ea typeface="Calibri"/>
              <a:cs typeface="Calibri"/>
              <a:sym typeface="Calibri"/>
            </a:endParaRPr>
          </a:p>
        </p:txBody>
      </p:sp>
      <p:pic>
        <p:nvPicPr>
          <p:cNvPr id="98" name="Google Shape;98;p21"/>
          <p:cNvPicPr preferRelativeResize="0"/>
          <p:nvPr/>
        </p:nvPicPr>
        <p:blipFill rotWithShape="1">
          <a:blip r:embed="rId2">
            <a:alphaModFix/>
          </a:blip>
          <a:srcRect/>
          <a:stretch/>
        </p:blipFill>
        <p:spPr>
          <a:xfrm>
            <a:off x="8001000" y="4810008"/>
            <a:ext cx="993601" cy="331199"/>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9"/>
        <p:cNvGrpSpPr/>
        <p:nvPr/>
      </p:nvGrpSpPr>
      <p:grpSpPr>
        <a:xfrm>
          <a:off x="0" y="0"/>
          <a:ext cx="0" cy="0"/>
          <a:chOff x="0" y="0"/>
          <a:chExt cx="0" cy="0"/>
        </a:xfrm>
      </p:grpSpPr>
      <p:sp>
        <p:nvSpPr>
          <p:cNvPr id="100" name="Google Shape;100;p22"/>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rgbClr val="067887"/>
              </a:buClr>
              <a:buSzPts val="4500"/>
              <a:buFont typeface="Open Sans ExtraBold"/>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1" name="Google Shape;101;p22"/>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A9B9A"/>
              </a:buClr>
              <a:buSzPts val="1800"/>
              <a:buNone/>
              <a:defRPr sz="1800">
                <a:solidFill>
                  <a:srgbClr val="8A9B9A"/>
                </a:solidFill>
              </a:defRPr>
            </a:lvl1pPr>
            <a:lvl2pPr marL="914400" lvl="1" indent="-228600" algn="l" rtl="0">
              <a:lnSpc>
                <a:spcPct val="90000"/>
              </a:lnSpc>
              <a:spcBef>
                <a:spcPts val="400"/>
              </a:spcBef>
              <a:spcAft>
                <a:spcPts val="0"/>
              </a:spcAft>
              <a:buClr>
                <a:srgbClr val="8A9B9A"/>
              </a:buClr>
              <a:buSzPts val="1500"/>
              <a:buNone/>
              <a:defRPr sz="1500">
                <a:solidFill>
                  <a:srgbClr val="8A9B9A"/>
                </a:solidFill>
              </a:defRPr>
            </a:lvl2pPr>
            <a:lvl3pPr marL="1371600" lvl="2" indent="-228600" algn="l" rtl="0">
              <a:lnSpc>
                <a:spcPct val="90000"/>
              </a:lnSpc>
              <a:spcBef>
                <a:spcPts val="400"/>
              </a:spcBef>
              <a:spcAft>
                <a:spcPts val="0"/>
              </a:spcAft>
              <a:buClr>
                <a:srgbClr val="8A9B9A"/>
              </a:buClr>
              <a:buSzPts val="1400"/>
              <a:buNone/>
              <a:defRPr sz="1400">
                <a:solidFill>
                  <a:srgbClr val="8A9B9A"/>
                </a:solidFill>
              </a:defRPr>
            </a:lvl3pPr>
            <a:lvl4pPr marL="1828800" lvl="3" indent="-228600" algn="l" rtl="0">
              <a:lnSpc>
                <a:spcPct val="90000"/>
              </a:lnSpc>
              <a:spcBef>
                <a:spcPts val="400"/>
              </a:spcBef>
              <a:spcAft>
                <a:spcPts val="0"/>
              </a:spcAft>
              <a:buClr>
                <a:srgbClr val="8A9B9A"/>
              </a:buClr>
              <a:buSzPts val="1200"/>
              <a:buNone/>
              <a:defRPr sz="1200">
                <a:solidFill>
                  <a:srgbClr val="8A9B9A"/>
                </a:solidFill>
              </a:defRPr>
            </a:lvl4pPr>
            <a:lvl5pPr marL="2286000" lvl="4" indent="-228600" algn="l" rtl="0">
              <a:lnSpc>
                <a:spcPct val="90000"/>
              </a:lnSpc>
              <a:spcBef>
                <a:spcPts val="400"/>
              </a:spcBef>
              <a:spcAft>
                <a:spcPts val="0"/>
              </a:spcAft>
              <a:buClr>
                <a:srgbClr val="8A9B9A"/>
              </a:buClr>
              <a:buSzPts val="1200"/>
              <a:buNone/>
              <a:defRPr sz="1200">
                <a:solidFill>
                  <a:srgbClr val="8A9B9A"/>
                </a:solidFill>
              </a:defRPr>
            </a:lvl5pPr>
            <a:lvl6pPr marL="2743200" lvl="5" indent="-228600" algn="l" rtl="0">
              <a:lnSpc>
                <a:spcPct val="90000"/>
              </a:lnSpc>
              <a:spcBef>
                <a:spcPts val="400"/>
              </a:spcBef>
              <a:spcAft>
                <a:spcPts val="0"/>
              </a:spcAft>
              <a:buClr>
                <a:srgbClr val="8A9B9A"/>
              </a:buClr>
              <a:buSzPts val="1200"/>
              <a:buNone/>
              <a:defRPr sz="1200">
                <a:solidFill>
                  <a:srgbClr val="8A9B9A"/>
                </a:solidFill>
              </a:defRPr>
            </a:lvl6pPr>
            <a:lvl7pPr marL="3200400" lvl="6" indent="-228600" algn="l" rtl="0">
              <a:lnSpc>
                <a:spcPct val="90000"/>
              </a:lnSpc>
              <a:spcBef>
                <a:spcPts val="400"/>
              </a:spcBef>
              <a:spcAft>
                <a:spcPts val="0"/>
              </a:spcAft>
              <a:buClr>
                <a:srgbClr val="8A9B9A"/>
              </a:buClr>
              <a:buSzPts val="1200"/>
              <a:buNone/>
              <a:defRPr sz="1200">
                <a:solidFill>
                  <a:srgbClr val="8A9B9A"/>
                </a:solidFill>
              </a:defRPr>
            </a:lvl7pPr>
            <a:lvl8pPr marL="3657600" lvl="7" indent="-228600" algn="l" rtl="0">
              <a:lnSpc>
                <a:spcPct val="90000"/>
              </a:lnSpc>
              <a:spcBef>
                <a:spcPts val="400"/>
              </a:spcBef>
              <a:spcAft>
                <a:spcPts val="0"/>
              </a:spcAft>
              <a:buClr>
                <a:srgbClr val="8A9B9A"/>
              </a:buClr>
              <a:buSzPts val="1200"/>
              <a:buNone/>
              <a:defRPr sz="1200">
                <a:solidFill>
                  <a:srgbClr val="8A9B9A"/>
                </a:solidFill>
              </a:defRPr>
            </a:lvl8pPr>
            <a:lvl9pPr marL="4114800" lvl="8" indent="-228600" algn="l" rtl="0">
              <a:lnSpc>
                <a:spcPct val="90000"/>
              </a:lnSpc>
              <a:spcBef>
                <a:spcPts val="400"/>
              </a:spcBef>
              <a:spcAft>
                <a:spcPts val="0"/>
              </a:spcAft>
              <a:buClr>
                <a:srgbClr val="8A9B9A"/>
              </a:buClr>
              <a:buSzPts val="1200"/>
              <a:buNone/>
              <a:defRPr sz="1200">
                <a:solidFill>
                  <a:srgbClr val="8A9B9A"/>
                </a:solidFill>
              </a:defRPr>
            </a:lvl9pPr>
          </a:lstStyle>
          <a:p>
            <a:endParaRPr/>
          </a:p>
        </p:txBody>
      </p:sp>
      <p:pic>
        <p:nvPicPr>
          <p:cNvPr id="102" name="Google Shape;102;p22" descr="A close up of a sign&#10;&#10;Description automatically generated"/>
          <p:cNvPicPr preferRelativeResize="0"/>
          <p:nvPr/>
        </p:nvPicPr>
        <p:blipFill rotWithShape="1">
          <a:blip r:embed="rId2">
            <a:alphaModFix/>
          </a:blip>
          <a:srcRect/>
          <a:stretch/>
        </p:blipFill>
        <p:spPr>
          <a:xfrm>
            <a:off x="623888" y="576262"/>
            <a:ext cx="2025000" cy="675002"/>
          </a:xfrm>
          <a:prstGeom prst="rect">
            <a:avLst/>
          </a:prstGeom>
          <a:noFill/>
          <a:ln>
            <a:noFill/>
          </a:ln>
        </p:spPr>
      </p:pic>
      <p:sp>
        <p:nvSpPr>
          <p:cNvPr id="103" name="Google Shape;103;p22"/>
          <p:cNvSpPr/>
          <p:nvPr/>
        </p:nvSpPr>
        <p:spPr>
          <a:xfrm>
            <a:off x="0" y="4796285"/>
            <a:ext cx="9144000" cy="358800"/>
          </a:xfrm>
          <a:prstGeom prst="rect">
            <a:avLst/>
          </a:prstGeom>
          <a:solidFill>
            <a:srgbClr val="06788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2"/>
              </a:solidFill>
              <a:latin typeface="Calibri"/>
              <a:ea typeface="Calibri"/>
              <a:cs typeface="Calibri"/>
              <a:sym typeface="Calibri"/>
            </a:endParaRPr>
          </a:p>
        </p:txBody>
      </p:sp>
      <p:pic>
        <p:nvPicPr>
          <p:cNvPr id="104" name="Google Shape;104;p22"/>
          <p:cNvPicPr preferRelativeResize="0"/>
          <p:nvPr/>
        </p:nvPicPr>
        <p:blipFill rotWithShape="1">
          <a:blip r:embed="rId3">
            <a:alphaModFix/>
          </a:blip>
          <a:srcRect/>
          <a:stretch/>
        </p:blipFill>
        <p:spPr>
          <a:xfrm>
            <a:off x="7952610" y="4797746"/>
            <a:ext cx="993926" cy="33130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solidFill>
          <a:srgbClr val="328E95"/>
        </a:solidFill>
        <a:effectLst/>
      </p:bgPr>
    </p:bg>
    <p:spTree>
      <p:nvGrpSpPr>
        <p:cNvPr id="1" name="Shape 105"/>
        <p:cNvGrpSpPr/>
        <p:nvPr/>
      </p:nvGrpSpPr>
      <p:grpSpPr>
        <a:xfrm>
          <a:off x="0" y="0"/>
          <a:ext cx="0" cy="0"/>
          <a:chOff x="0" y="0"/>
          <a:chExt cx="0" cy="0"/>
        </a:xfrm>
      </p:grpSpPr>
      <p:sp>
        <p:nvSpPr>
          <p:cNvPr id="106" name="Google Shape;106;p23"/>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lt1"/>
              </a:buClr>
              <a:buSzPts val="4500"/>
              <a:buFont typeface="Open Sans ExtraBold"/>
              <a:buNone/>
              <a:defRPr sz="45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7" name="Google Shape;107;p23"/>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6"/>
              </a:buClr>
              <a:buSzPts val="1800"/>
              <a:buNone/>
              <a:defRPr sz="1800">
                <a:solidFill>
                  <a:schemeClr val="accent6"/>
                </a:solidFill>
              </a:defRPr>
            </a:lvl1pPr>
            <a:lvl2pPr marL="914400" lvl="1" indent="-228600" algn="l" rtl="0">
              <a:lnSpc>
                <a:spcPct val="90000"/>
              </a:lnSpc>
              <a:spcBef>
                <a:spcPts val="400"/>
              </a:spcBef>
              <a:spcAft>
                <a:spcPts val="0"/>
              </a:spcAft>
              <a:buClr>
                <a:schemeClr val="lt1"/>
              </a:buClr>
              <a:buSzPts val="1500"/>
              <a:buNone/>
              <a:defRPr sz="1500">
                <a:solidFill>
                  <a:schemeClr val="lt1"/>
                </a:solidFill>
              </a:defRPr>
            </a:lvl2pPr>
            <a:lvl3pPr marL="1371600" lvl="2" indent="-228600" algn="l" rtl="0">
              <a:lnSpc>
                <a:spcPct val="90000"/>
              </a:lnSpc>
              <a:spcBef>
                <a:spcPts val="400"/>
              </a:spcBef>
              <a:spcAft>
                <a:spcPts val="0"/>
              </a:spcAft>
              <a:buClr>
                <a:schemeClr val="lt1"/>
              </a:buClr>
              <a:buSzPts val="1400"/>
              <a:buNone/>
              <a:defRPr sz="1400">
                <a:solidFill>
                  <a:schemeClr val="lt1"/>
                </a:solidFill>
              </a:defRPr>
            </a:lvl3pPr>
            <a:lvl4pPr marL="1828800" lvl="3" indent="-228600" algn="l" rtl="0">
              <a:lnSpc>
                <a:spcPct val="90000"/>
              </a:lnSpc>
              <a:spcBef>
                <a:spcPts val="400"/>
              </a:spcBef>
              <a:spcAft>
                <a:spcPts val="0"/>
              </a:spcAft>
              <a:buClr>
                <a:schemeClr val="lt1"/>
              </a:buClr>
              <a:buSzPts val="1200"/>
              <a:buNone/>
              <a:defRPr sz="1200">
                <a:solidFill>
                  <a:schemeClr val="lt1"/>
                </a:solidFill>
              </a:defRPr>
            </a:lvl4pPr>
            <a:lvl5pPr marL="2286000" lvl="4" indent="-228600" algn="l" rtl="0">
              <a:lnSpc>
                <a:spcPct val="90000"/>
              </a:lnSpc>
              <a:spcBef>
                <a:spcPts val="400"/>
              </a:spcBef>
              <a:spcAft>
                <a:spcPts val="0"/>
              </a:spcAft>
              <a:buClr>
                <a:schemeClr val="lt1"/>
              </a:buClr>
              <a:buSzPts val="1200"/>
              <a:buNone/>
              <a:defRPr sz="1200">
                <a:solidFill>
                  <a:schemeClr val="lt1"/>
                </a:solidFill>
              </a:defRPr>
            </a:lvl5pPr>
            <a:lvl6pPr marL="2743200" lvl="5" indent="-228600" algn="l" rtl="0">
              <a:lnSpc>
                <a:spcPct val="90000"/>
              </a:lnSpc>
              <a:spcBef>
                <a:spcPts val="400"/>
              </a:spcBef>
              <a:spcAft>
                <a:spcPts val="0"/>
              </a:spcAft>
              <a:buClr>
                <a:schemeClr val="lt1"/>
              </a:buClr>
              <a:buSzPts val="1200"/>
              <a:buNone/>
              <a:defRPr sz="1200">
                <a:solidFill>
                  <a:schemeClr val="lt1"/>
                </a:solidFill>
              </a:defRPr>
            </a:lvl6pPr>
            <a:lvl7pPr marL="3200400" lvl="6" indent="-228600" algn="l" rtl="0">
              <a:lnSpc>
                <a:spcPct val="90000"/>
              </a:lnSpc>
              <a:spcBef>
                <a:spcPts val="400"/>
              </a:spcBef>
              <a:spcAft>
                <a:spcPts val="0"/>
              </a:spcAft>
              <a:buClr>
                <a:schemeClr val="lt1"/>
              </a:buClr>
              <a:buSzPts val="1200"/>
              <a:buNone/>
              <a:defRPr sz="1200">
                <a:solidFill>
                  <a:schemeClr val="lt1"/>
                </a:solidFill>
              </a:defRPr>
            </a:lvl7pPr>
            <a:lvl8pPr marL="3657600" lvl="7" indent="-228600" algn="l" rtl="0">
              <a:lnSpc>
                <a:spcPct val="90000"/>
              </a:lnSpc>
              <a:spcBef>
                <a:spcPts val="400"/>
              </a:spcBef>
              <a:spcAft>
                <a:spcPts val="0"/>
              </a:spcAft>
              <a:buClr>
                <a:schemeClr val="lt1"/>
              </a:buClr>
              <a:buSzPts val="1200"/>
              <a:buNone/>
              <a:defRPr sz="1200">
                <a:solidFill>
                  <a:schemeClr val="lt1"/>
                </a:solidFill>
              </a:defRPr>
            </a:lvl8pPr>
            <a:lvl9pPr marL="4114800" lvl="8" indent="-228600" algn="l" rtl="0">
              <a:lnSpc>
                <a:spcPct val="90000"/>
              </a:lnSpc>
              <a:spcBef>
                <a:spcPts val="400"/>
              </a:spcBef>
              <a:spcAft>
                <a:spcPts val="0"/>
              </a:spcAft>
              <a:buClr>
                <a:schemeClr val="lt1"/>
              </a:buClr>
              <a:buSzPts val="1200"/>
              <a:buNone/>
              <a:defRPr sz="1200">
                <a:solidFill>
                  <a:schemeClr val="lt1"/>
                </a:solidFill>
              </a:defRPr>
            </a:lvl9pPr>
          </a:lstStyle>
          <a:p>
            <a:endParaRPr/>
          </a:p>
        </p:txBody>
      </p:sp>
      <p:pic>
        <p:nvPicPr>
          <p:cNvPr id="108" name="Google Shape;108;p23" descr="A picture containing drawing&#10;&#10;Description automatically generated"/>
          <p:cNvPicPr preferRelativeResize="0"/>
          <p:nvPr/>
        </p:nvPicPr>
        <p:blipFill rotWithShape="1">
          <a:blip r:embed="rId2">
            <a:alphaModFix/>
          </a:blip>
          <a:srcRect/>
          <a:stretch/>
        </p:blipFill>
        <p:spPr>
          <a:xfrm>
            <a:off x="623888" y="544537"/>
            <a:ext cx="2025000" cy="675002"/>
          </a:xfrm>
          <a:prstGeom prst="rect">
            <a:avLst/>
          </a:prstGeom>
          <a:noFill/>
          <a:ln>
            <a:noFill/>
          </a:ln>
        </p:spPr>
      </p:pic>
      <p:sp>
        <p:nvSpPr>
          <p:cNvPr id="109" name="Google Shape;109;p23"/>
          <p:cNvSpPr/>
          <p:nvPr/>
        </p:nvSpPr>
        <p:spPr>
          <a:xfrm>
            <a:off x="0" y="4796285"/>
            <a:ext cx="9144000" cy="3588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Calibri"/>
              <a:ea typeface="Calibri"/>
              <a:cs typeface="Calibri"/>
              <a:sym typeface="Calibri"/>
            </a:endParaRPr>
          </a:p>
        </p:txBody>
      </p:sp>
      <p:pic>
        <p:nvPicPr>
          <p:cNvPr id="110" name="Google Shape;110;p23"/>
          <p:cNvPicPr preferRelativeResize="0"/>
          <p:nvPr/>
        </p:nvPicPr>
        <p:blipFill rotWithShape="1">
          <a:blip r:embed="rId3">
            <a:alphaModFix/>
          </a:blip>
          <a:srcRect/>
          <a:stretch/>
        </p:blipFill>
        <p:spPr>
          <a:xfrm>
            <a:off x="8001000" y="4810008"/>
            <a:ext cx="993601" cy="33119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wo Content">
  <p:cSld name="1_Two Content">
    <p:bg>
      <p:bgPr>
        <a:solidFill>
          <a:srgbClr val="328E95"/>
        </a:solidFill>
        <a:effectLst/>
      </p:bgPr>
    </p:bg>
    <p:spTree>
      <p:nvGrpSpPr>
        <p:cNvPr id="1" name="Shape 111"/>
        <p:cNvGrpSpPr/>
        <p:nvPr/>
      </p:nvGrpSpPr>
      <p:grpSpPr>
        <a:xfrm>
          <a:off x="0" y="0"/>
          <a:ext cx="0" cy="0"/>
          <a:chOff x="0" y="0"/>
          <a:chExt cx="0" cy="0"/>
        </a:xfrm>
      </p:grpSpPr>
      <p:sp>
        <p:nvSpPr>
          <p:cNvPr id="112" name="Google Shape;112;p2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lt1"/>
              </a:buClr>
              <a:buSzPts val="3300"/>
              <a:buFont typeface="Open Sans ExtraBold"/>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3" name="Google Shape;113;p24"/>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chemeClr val="lt1"/>
              </a:buClr>
              <a:buSzPts val="2100"/>
              <a:buChar char="•"/>
              <a:defRPr>
                <a:solidFill>
                  <a:schemeClr val="lt1"/>
                </a:solidFill>
              </a:defRPr>
            </a:lvl1pPr>
            <a:lvl2pPr marL="914400" lvl="1" indent="-342900" algn="l" rtl="0">
              <a:lnSpc>
                <a:spcPct val="90000"/>
              </a:lnSpc>
              <a:spcBef>
                <a:spcPts val="400"/>
              </a:spcBef>
              <a:spcAft>
                <a:spcPts val="0"/>
              </a:spcAft>
              <a:buClr>
                <a:schemeClr val="lt1"/>
              </a:buClr>
              <a:buSzPts val="1800"/>
              <a:buChar char="•"/>
              <a:defRPr>
                <a:solidFill>
                  <a:schemeClr val="lt1"/>
                </a:solidFill>
              </a:defRPr>
            </a:lvl2pPr>
            <a:lvl3pPr marL="1371600" lvl="2" indent="-323850" algn="l" rtl="0">
              <a:lnSpc>
                <a:spcPct val="90000"/>
              </a:lnSpc>
              <a:spcBef>
                <a:spcPts val="400"/>
              </a:spcBef>
              <a:spcAft>
                <a:spcPts val="0"/>
              </a:spcAft>
              <a:buClr>
                <a:schemeClr val="lt1"/>
              </a:buClr>
              <a:buSzPts val="1500"/>
              <a:buChar char="•"/>
              <a:defRPr>
                <a:solidFill>
                  <a:schemeClr val="lt1"/>
                </a:solidFill>
              </a:defRPr>
            </a:lvl3pPr>
            <a:lvl4pPr marL="1828800" lvl="3" indent="-317500" algn="l" rtl="0">
              <a:lnSpc>
                <a:spcPct val="90000"/>
              </a:lnSpc>
              <a:spcBef>
                <a:spcPts val="400"/>
              </a:spcBef>
              <a:spcAft>
                <a:spcPts val="0"/>
              </a:spcAft>
              <a:buClr>
                <a:schemeClr val="lt1"/>
              </a:buClr>
              <a:buSzPts val="1400"/>
              <a:buChar char="•"/>
              <a:defRPr>
                <a:solidFill>
                  <a:schemeClr val="lt1"/>
                </a:solidFill>
              </a:defRPr>
            </a:lvl4pPr>
            <a:lvl5pPr marL="2286000" lvl="4" indent="-317500" algn="l" rtl="0">
              <a:lnSpc>
                <a:spcPct val="90000"/>
              </a:lnSpc>
              <a:spcBef>
                <a:spcPts val="400"/>
              </a:spcBef>
              <a:spcAft>
                <a:spcPts val="0"/>
              </a:spcAft>
              <a:buClr>
                <a:schemeClr val="lt1"/>
              </a:buClr>
              <a:buSzPts val="1400"/>
              <a:buChar char="•"/>
              <a:defRPr>
                <a:solidFill>
                  <a:schemeClr val="lt1"/>
                </a:solidFill>
              </a:defRPr>
            </a:lvl5pPr>
            <a:lvl6pPr marL="2743200" lvl="5" indent="-317500" algn="l" rtl="0">
              <a:lnSpc>
                <a:spcPct val="90000"/>
              </a:lnSpc>
              <a:spcBef>
                <a:spcPts val="400"/>
              </a:spcBef>
              <a:spcAft>
                <a:spcPts val="0"/>
              </a:spcAft>
              <a:buClr>
                <a:schemeClr val="lt1"/>
              </a:buClr>
              <a:buSzPts val="1400"/>
              <a:buChar char="•"/>
              <a:defRPr/>
            </a:lvl6pPr>
            <a:lvl7pPr marL="3200400" lvl="6" indent="-317500" algn="l" rtl="0">
              <a:lnSpc>
                <a:spcPct val="90000"/>
              </a:lnSpc>
              <a:spcBef>
                <a:spcPts val="400"/>
              </a:spcBef>
              <a:spcAft>
                <a:spcPts val="0"/>
              </a:spcAft>
              <a:buClr>
                <a:schemeClr val="lt1"/>
              </a:buClr>
              <a:buSzPts val="1400"/>
              <a:buChar char="•"/>
              <a:defRPr/>
            </a:lvl7pPr>
            <a:lvl8pPr marL="3657600" lvl="7" indent="-317500" algn="l" rtl="0">
              <a:lnSpc>
                <a:spcPct val="90000"/>
              </a:lnSpc>
              <a:spcBef>
                <a:spcPts val="400"/>
              </a:spcBef>
              <a:spcAft>
                <a:spcPts val="0"/>
              </a:spcAft>
              <a:buClr>
                <a:schemeClr val="lt1"/>
              </a:buClr>
              <a:buSzPts val="1400"/>
              <a:buChar char="•"/>
              <a:defRPr/>
            </a:lvl8pPr>
            <a:lvl9pPr marL="4114800" lvl="8" indent="-317500" algn="l" rtl="0">
              <a:lnSpc>
                <a:spcPct val="90000"/>
              </a:lnSpc>
              <a:spcBef>
                <a:spcPts val="400"/>
              </a:spcBef>
              <a:spcAft>
                <a:spcPts val="0"/>
              </a:spcAft>
              <a:buClr>
                <a:schemeClr val="lt1"/>
              </a:buClr>
              <a:buSzPts val="1400"/>
              <a:buChar char="•"/>
              <a:defRPr/>
            </a:lvl9pPr>
          </a:lstStyle>
          <a:p>
            <a:endParaRPr/>
          </a:p>
        </p:txBody>
      </p:sp>
      <p:sp>
        <p:nvSpPr>
          <p:cNvPr id="114" name="Google Shape;114;p24"/>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chemeClr val="lt1"/>
              </a:buClr>
              <a:buSzPts val="2100"/>
              <a:buChar char="•"/>
              <a:defRPr>
                <a:solidFill>
                  <a:schemeClr val="lt1"/>
                </a:solidFill>
              </a:defRPr>
            </a:lvl1pPr>
            <a:lvl2pPr marL="914400" lvl="1" indent="-342900" algn="l" rtl="0">
              <a:lnSpc>
                <a:spcPct val="90000"/>
              </a:lnSpc>
              <a:spcBef>
                <a:spcPts val="400"/>
              </a:spcBef>
              <a:spcAft>
                <a:spcPts val="0"/>
              </a:spcAft>
              <a:buClr>
                <a:schemeClr val="lt1"/>
              </a:buClr>
              <a:buSzPts val="1800"/>
              <a:buChar char="•"/>
              <a:defRPr>
                <a:solidFill>
                  <a:schemeClr val="lt1"/>
                </a:solidFill>
              </a:defRPr>
            </a:lvl2pPr>
            <a:lvl3pPr marL="1371600" lvl="2" indent="-323850" algn="l" rtl="0">
              <a:lnSpc>
                <a:spcPct val="90000"/>
              </a:lnSpc>
              <a:spcBef>
                <a:spcPts val="400"/>
              </a:spcBef>
              <a:spcAft>
                <a:spcPts val="0"/>
              </a:spcAft>
              <a:buClr>
                <a:schemeClr val="lt1"/>
              </a:buClr>
              <a:buSzPts val="1500"/>
              <a:buChar char="•"/>
              <a:defRPr>
                <a:solidFill>
                  <a:schemeClr val="lt1"/>
                </a:solidFill>
              </a:defRPr>
            </a:lvl3pPr>
            <a:lvl4pPr marL="1828800" lvl="3" indent="-317500" algn="l" rtl="0">
              <a:lnSpc>
                <a:spcPct val="90000"/>
              </a:lnSpc>
              <a:spcBef>
                <a:spcPts val="400"/>
              </a:spcBef>
              <a:spcAft>
                <a:spcPts val="0"/>
              </a:spcAft>
              <a:buClr>
                <a:schemeClr val="lt1"/>
              </a:buClr>
              <a:buSzPts val="1400"/>
              <a:buChar char="•"/>
              <a:defRPr>
                <a:solidFill>
                  <a:schemeClr val="lt1"/>
                </a:solidFill>
              </a:defRPr>
            </a:lvl4pPr>
            <a:lvl5pPr marL="2286000" lvl="4" indent="-317500" algn="l" rtl="0">
              <a:lnSpc>
                <a:spcPct val="90000"/>
              </a:lnSpc>
              <a:spcBef>
                <a:spcPts val="400"/>
              </a:spcBef>
              <a:spcAft>
                <a:spcPts val="0"/>
              </a:spcAft>
              <a:buClr>
                <a:schemeClr val="lt1"/>
              </a:buClr>
              <a:buSzPts val="1400"/>
              <a:buChar char="•"/>
              <a:defRPr>
                <a:solidFill>
                  <a:schemeClr val="lt1"/>
                </a:solidFill>
              </a:defRPr>
            </a:lvl5pPr>
            <a:lvl6pPr marL="2743200" lvl="5" indent="-317500" algn="l" rtl="0">
              <a:lnSpc>
                <a:spcPct val="90000"/>
              </a:lnSpc>
              <a:spcBef>
                <a:spcPts val="400"/>
              </a:spcBef>
              <a:spcAft>
                <a:spcPts val="0"/>
              </a:spcAft>
              <a:buClr>
                <a:schemeClr val="lt1"/>
              </a:buClr>
              <a:buSzPts val="1400"/>
              <a:buChar char="•"/>
              <a:defRPr/>
            </a:lvl6pPr>
            <a:lvl7pPr marL="3200400" lvl="6" indent="-317500" algn="l" rtl="0">
              <a:lnSpc>
                <a:spcPct val="90000"/>
              </a:lnSpc>
              <a:spcBef>
                <a:spcPts val="400"/>
              </a:spcBef>
              <a:spcAft>
                <a:spcPts val="0"/>
              </a:spcAft>
              <a:buClr>
                <a:schemeClr val="lt1"/>
              </a:buClr>
              <a:buSzPts val="1400"/>
              <a:buChar char="•"/>
              <a:defRPr/>
            </a:lvl7pPr>
            <a:lvl8pPr marL="3657600" lvl="7" indent="-317500" algn="l" rtl="0">
              <a:lnSpc>
                <a:spcPct val="90000"/>
              </a:lnSpc>
              <a:spcBef>
                <a:spcPts val="400"/>
              </a:spcBef>
              <a:spcAft>
                <a:spcPts val="0"/>
              </a:spcAft>
              <a:buClr>
                <a:schemeClr val="lt1"/>
              </a:buClr>
              <a:buSzPts val="1400"/>
              <a:buChar char="•"/>
              <a:defRPr/>
            </a:lvl8pPr>
            <a:lvl9pPr marL="4114800" lvl="8" indent="-317500" algn="l" rtl="0">
              <a:lnSpc>
                <a:spcPct val="90000"/>
              </a:lnSpc>
              <a:spcBef>
                <a:spcPts val="400"/>
              </a:spcBef>
              <a:spcAft>
                <a:spcPts val="0"/>
              </a:spcAft>
              <a:buClr>
                <a:schemeClr val="lt1"/>
              </a:buClr>
              <a:buSzPts val="1400"/>
              <a:buChar char="•"/>
              <a:defRPr/>
            </a:lvl9pPr>
          </a:lstStyle>
          <a:p>
            <a:endParaRPr/>
          </a:p>
        </p:txBody>
      </p:sp>
      <p:sp>
        <p:nvSpPr>
          <p:cNvPr id="115" name="Google Shape;115;p24"/>
          <p:cNvSpPr/>
          <p:nvPr/>
        </p:nvSpPr>
        <p:spPr>
          <a:xfrm>
            <a:off x="0" y="4796285"/>
            <a:ext cx="9144000" cy="3588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Calibri"/>
              <a:ea typeface="Calibri"/>
              <a:cs typeface="Calibri"/>
              <a:sym typeface="Calibri"/>
            </a:endParaRPr>
          </a:p>
        </p:txBody>
      </p:sp>
      <p:pic>
        <p:nvPicPr>
          <p:cNvPr id="116" name="Google Shape;116;p24"/>
          <p:cNvPicPr preferRelativeResize="0"/>
          <p:nvPr/>
        </p:nvPicPr>
        <p:blipFill rotWithShape="1">
          <a:blip r:embed="rId2">
            <a:alphaModFix/>
          </a:blip>
          <a:srcRect/>
          <a:stretch/>
        </p:blipFill>
        <p:spPr>
          <a:xfrm>
            <a:off x="8001000" y="4810008"/>
            <a:ext cx="993601" cy="331199"/>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7"/>
        <p:cNvGrpSpPr/>
        <p:nvPr/>
      </p:nvGrpSpPr>
      <p:grpSpPr>
        <a:xfrm>
          <a:off x="0" y="0"/>
          <a:ext cx="0" cy="0"/>
          <a:chOff x="0" y="0"/>
          <a:chExt cx="0" cy="0"/>
        </a:xfrm>
      </p:grpSpPr>
      <p:sp>
        <p:nvSpPr>
          <p:cNvPr id="118" name="Google Shape;118;p2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067887"/>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Only">
  <p:cSld name="1_Title Only">
    <p:bg>
      <p:bgPr>
        <a:solidFill>
          <a:srgbClr val="328E95"/>
        </a:solidFill>
        <a:effectLst/>
      </p:bgPr>
    </p:bg>
    <p:spTree>
      <p:nvGrpSpPr>
        <p:cNvPr id="1" name="Shape 119"/>
        <p:cNvGrpSpPr/>
        <p:nvPr/>
      </p:nvGrpSpPr>
      <p:grpSpPr>
        <a:xfrm>
          <a:off x="0" y="0"/>
          <a:ext cx="0" cy="0"/>
          <a:chOff x="0" y="0"/>
          <a:chExt cx="0" cy="0"/>
        </a:xfrm>
      </p:grpSpPr>
      <p:sp>
        <p:nvSpPr>
          <p:cNvPr id="120" name="Google Shape;120;p2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lt1"/>
              </a:buClr>
              <a:buSzPts val="3300"/>
              <a:buFont typeface="Open Sans ExtraBold"/>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1"/>
        <p:cNvGrpSpPr/>
        <p:nvPr/>
      </p:nvGrpSpPr>
      <p:grpSpPr>
        <a:xfrm>
          <a:off x="0" y="0"/>
          <a:ext cx="0" cy="0"/>
          <a:chOff x="0" y="0"/>
          <a:chExt cx="0" cy="0"/>
        </a:xfrm>
      </p:grpSpPr>
      <p:pic>
        <p:nvPicPr>
          <p:cNvPr id="122" name="Google Shape;122;p27" descr="A close up of a sign&#10;&#10;Description automatically generated"/>
          <p:cNvPicPr preferRelativeResize="0"/>
          <p:nvPr/>
        </p:nvPicPr>
        <p:blipFill rotWithShape="1">
          <a:blip r:embed="rId2">
            <a:alphaModFix/>
          </a:blip>
          <a:srcRect/>
          <a:stretch/>
        </p:blipFill>
        <p:spPr>
          <a:xfrm>
            <a:off x="461963" y="1285875"/>
            <a:ext cx="8220074" cy="2571751"/>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Blank">
  <p:cSld name="1_Blank">
    <p:bg>
      <p:bgPr>
        <a:solidFill>
          <a:srgbClr val="328E95"/>
        </a:solidFill>
        <a:effectLst/>
      </p:bgPr>
    </p:bg>
    <p:spTree>
      <p:nvGrpSpPr>
        <p:cNvPr id="1" name="Shape 123"/>
        <p:cNvGrpSpPr/>
        <p:nvPr/>
      </p:nvGrpSpPr>
      <p:grpSpPr>
        <a:xfrm>
          <a:off x="0" y="0"/>
          <a:ext cx="0" cy="0"/>
          <a:chOff x="0" y="0"/>
          <a:chExt cx="0" cy="0"/>
        </a:xfrm>
      </p:grpSpPr>
      <p:pic>
        <p:nvPicPr>
          <p:cNvPr id="124" name="Google Shape;124;p28" descr="A picture containing drawing&#10;&#10;Description automatically generated"/>
          <p:cNvPicPr preferRelativeResize="0"/>
          <p:nvPr/>
        </p:nvPicPr>
        <p:blipFill rotWithShape="1">
          <a:blip r:embed="rId2">
            <a:alphaModFix/>
          </a:blip>
          <a:srcRect/>
          <a:stretch/>
        </p:blipFill>
        <p:spPr>
          <a:xfrm>
            <a:off x="461963" y="1285875"/>
            <a:ext cx="8220074" cy="2571751"/>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5"/>
        <p:cNvGrpSpPr/>
        <p:nvPr/>
      </p:nvGrpSpPr>
      <p:grpSpPr>
        <a:xfrm>
          <a:off x="0" y="0"/>
          <a:ext cx="0" cy="0"/>
          <a:chOff x="0" y="0"/>
          <a:chExt cx="0" cy="0"/>
        </a:xfrm>
      </p:grpSpPr>
      <p:sp>
        <p:nvSpPr>
          <p:cNvPr id="126" name="Google Shape;126;p29"/>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rgbClr val="067887"/>
              </a:buClr>
              <a:buSzPts val="2400"/>
              <a:buFont typeface="Open Sans ExtraBold"/>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7" name="Google Shape;127;p29"/>
          <p:cNvSpPr txBox="1">
            <a:spLocks noGrp="1"/>
          </p:cNvSpPr>
          <p:nvPr>
            <p:ph type="body" idx="1"/>
          </p:nvPr>
        </p:nvSpPr>
        <p:spPr>
          <a:xfrm>
            <a:off x="3887391" y="740569"/>
            <a:ext cx="4629300" cy="3655200"/>
          </a:xfrm>
          <a:prstGeom prst="rect">
            <a:avLst/>
          </a:prstGeom>
          <a:solidFill>
            <a:srgbClr val="067887"/>
          </a:solid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lt1"/>
              </a:buClr>
              <a:buSzPts val="2400"/>
              <a:buChar char="•"/>
              <a:defRPr sz="2400">
                <a:solidFill>
                  <a:schemeClr val="lt1"/>
                </a:solidFill>
              </a:defRPr>
            </a:lvl1pPr>
            <a:lvl2pPr marL="914400" lvl="1" indent="-361950" algn="l" rtl="0">
              <a:lnSpc>
                <a:spcPct val="90000"/>
              </a:lnSpc>
              <a:spcBef>
                <a:spcPts val="400"/>
              </a:spcBef>
              <a:spcAft>
                <a:spcPts val="0"/>
              </a:spcAft>
              <a:buClr>
                <a:schemeClr val="lt1"/>
              </a:buClr>
              <a:buSzPts val="2100"/>
              <a:buChar char="•"/>
              <a:defRPr sz="2100">
                <a:solidFill>
                  <a:schemeClr val="lt1"/>
                </a:solidFill>
              </a:defRPr>
            </a:lvl2pPr>
            <a:lvl3pPr marL="1371600" lvl="2" indent="-342900" algn="l" rtl="0">
              <a:lnSpc>
                <a:spcPct val="90000"/>
              </a:lnSpc>
              <a:spcBef>
                <a:spcPts val="400"/>
              </a:spcBef>
              <a:spcAft>
                <a:spcPts val="0"/>
              </a:spcAft>
              <a:buClr>
                <a:schemeClr val="lt1"/>
              </a:buClr>
              <a:buSzPts val="1800"/>
              <a:buChar char="•"/>
              <a:defRPr sz="1800">
                <a:solidFill>
                  <a:schemeClr val="lt1"/>
                </a:solidFill>
              </a:defRPr>
            </a:lvl3pPr>
            <a:lvl4pPr marL="1828800" lvl="3" indent="-323850" algn="l" rtl="0">
              <a:lnSpc>
                <a:spcPct val="90000"/>
              </a:lnSpc>
              <a:spcBef>
                <a:spcPts val="400"/>
              </a:spcBef>
              <a:spcAft>
                <a:spcPts val="0"/>
              </a:spcAft>
              <a:buClr>
                <a:schemeClr val="lt1"/>
              </a:buClr>
              <a:buSzPts val="1500"/>
              <a:buChar char="•"/>
              <a:defRPr sz="1500">
                <a:solidFill>
                  <a:schemeClr val="lt1"/>
                </a:solidFill>
              </a:defRPr>
            </a:lvl4pPr>
            <a:lvl5pPr marL="2286000" lvl="4" indent="-323850" algn="l" rtl="0">
              <a:lnSpc>
                <a:spcPct val="90000"/>
              </a:lnSpc>
              <a:spcBef>
                <a:spcPts val="400"/>
              </a:spcBef>
              <a:spcAft>
                <a:spcPts val="0"/>
              </a:spcAft>
              <a:buClr>
                <a:schemeClr val="lt1"/>
              </a:buClr>
              <a:buSzPts val="1500"/>
              <a:buChar char="•"/>
              <a:defRPr sz="1500">
                <a:solidFill>
                  <a:schemeClr val="lt1"/>
                </a:solidFill>
              </a:defRPr>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28" name="Google Shape;128;p29"/>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067887"/>
              </a:buClr>
              <a:buSzPts val="1200"/>
              <a:buNone/>
              <a:defRPr sz="1200"/>
            </a:lvl1pPr>
            <a:lvl2pPr marL="914400" lvl="1" indent="-228600" algn="l" rtl="0">
              <a:lnSpc>
                <a:spcPct val="90000"/>
              </a:lnSpc>
              <a:spcBef>
                <a:spcPts val="400"/>
              </a:spcBef>
              <a:spcAft>
                <a:spcPts val="0"/>
              </a:spcAft>
              <a:buClr>
                <a:srgbClr val="067887"/>
              </a:buClr>
              <a:buSzPts val="1100"/>
              <a:buNone/>
              <a:defRPr sz="1100"/>
            </a:lvl2pPr>
            <a:lvl3pPr marL="1371600" lvl="2" indent="-228600" algn="l" rtl="0">
              <a:lnSpc>
                <a:spcPct val="90000"/>
              </a:lnSpc>
              <a:spcBef>
                <a:spcPts val="400"/>
              </a:spcBef>
              <a:spcAft>
                <a:spcPts val="0"/>
              </a:spcAft>
              <a:buClr>
                <a:srgbClr val="067887"/>
              </a:buClr>
              <a:buSzPts val="900"/>
              <a:buNone/>
              <a:defRPr sz="900"/>
            </a:lvl3pPr>
            <a:lvl4pPr marL="1828800" lvl="3" indent="-228600" algn="l" rtl="0">
              <a:lnSpc>
                <a:spcPct val="90000"/>
              </a:lnSpc>
              <a:spcBef>
                <a:spcPts val="400"/>
              </a:spcBef>
              <a:spcAft>
                <a:spcPts val="0"/>
              </a:spcAft>
              <a:buClr>
                <a:srgbClr val="067887"/>
              </a:buClr>
              <a:buSzPts val="800"/>
              <a:buNone/>
              <a:defRPr sz="800"/>
            </a:lvl4pPr>
            <a:lvl5pPr marL="2286000" lvl="4" indent="-228600" algn="l" rtl="0">
              <a:lnSpc>
                <a:spcPct val="90000"/>
              </a:lnSpc>
              <a:spcBef>
                <a:spcPts val="400"/>
              </a:spcBef>
              <a:spcAft>
                <a:spcPts val="0"/>
              </a:spcAft>
              <a:buClr>
                <a:srgbClr val="067887"/>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pic>
        <p:nvPicPr>
          <p:cNvPr id="129" name="Google Shape;129;p29"/>
          <p:cNvPicPr preferRelativeResize="0"/>
          <p:nvPr/>
        </p:nvPicPr>
        <p:blipFill rotWithShape="1">
          <a:blip r:embed="rId2">
            <a:alphaModFix/>
          </a:blip>
          <a:srcRect/>
          <a:stretch/>
        </p:blipFill>
        <p:spPr>
          <a:xfrm>
            <a:off x="7952610" y="4797746"/>
            <a:ext cx="993926" cy="331308"/>
          </a:xfrm>
          <a:prstGeom prst="rect">
            <a:avLst/>
          </a:prstGeom>
          <a:noFill/>
          <a:ln>
            <a:noFill/>
          </a:ln>
        </p:spPr>
      </p:pic>
      <p:sp>
        <p:nvSpPr>
          <p:cNvPr id="130" name="Google Shape;130;p29"/>
          <p:cNvSpPr/>
          <p:nvPr/>
        </p:nvSpPr>
        <p:spPr>
          <a:xfrm>
            <a:off x="0" y="4784854"/>
            <a:ext cx="9144000" cy="358800"/>
          </a:xfrm>
          <a:prstGeom prst="rect">
            <a:avLst/>
          </a:prstGeom>
          <a:solidFill>
            <a:srgbClr val="06788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2"/>
              </a:solidFill>
              <a:latin typeface="Calibri"/>
              <a:ea typeface="Calibri"/>
              <a:cs typeface="Calibri"/>
              <a:sym typeface="Calibri"/>
            </a:endParaRPr>
          </a:p>
        </p:txBody>
      </p:sp>
      <p:pic>
        <p:nvPicPr>
          <p:cNvPr id="131" name="Google Shape;131;p29"/>
          <p:cNvPicPr preferRelativeResize="0"/>
          <p:nvPr/>
        </p:nvPicPr>
        <p:blipFill rotWithShape="1">
          <a:blip r:embed="rId2">
            <a:alphaModFix/>
          </a:blip>
          <a:srcRect/>
          <a:stretch/>
        </p:blipFill>
        <p:spPr>
          <a:xfrm>
            <a:off x="7952610" y="4786314"/>
            <a:ext cx="993926" cy="331308"/>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bg>
      <p:bgPr>
        <a:solidFill>
          <a:srgbClr val="328E95"/>
        </a:solidFill>
        <a:effectLst/>
      </p:bgPr>
    </p:bg>
    <p:spTree>
      <p:nvGrpSpPr>
        <p:cNvPr id="1" name="Shape 132"/>
        <p:cNvGrpSpPr/>
        <p:nvPr/>
      </p:nvGrpSpPr>
      <p:grpSpPr>
        <a:xfrm>
          <a:off x="0" y="0"/>
          <a:ext cx="0" cy="0"/>
          <a:chOff x="0" y="0"/>
          <a:chExt cx="0" cy="0"/>
        </a:xfrm>
      </p:grpSpPr>
      <p:sp>
        <p:nvSpPr>
          <p:cNvPr id="133" name="Google Shape;133;p30"/>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lt1"/>
              </a:buClr>
              <a:buSzPts val="2400"/>
              <a:buFont typeface="Open Sans ExtraBold"/>
              <a:buNone/>
              <a:defRPr sz="24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4" name="Google Shape;134;p30"/>
          <p:cNvSpPr>
            <a:spLocks noGrp="1"/>
          </p:cNvSpPr>
          <p:nvPr>
            <p:ph type="pic" idx="2"/>
          </p:nvPr>
        </p:nvSpPr>
        <p:spPr>
          <a:xfrm>
            <a:off x="3887391" y="740569"/>
            <a:ext cx="4629300" cy="3655200"/>
          </a:xfrm>
          <a:prstGeom prst="rect">
            <a:avLst/>
          </a:prstGeom>
          <a:solidFill>
            <a:schemeClr val="lt1"/>
          </a:solidFill>
          <a:ln>
            <a:noFill/>
          </a:ln>
        </p:spPr>
      </p:sp>
      <p:sp>
        <p:nvSpPr>
          <p:cNvPr id="135" name="Google Shape;135;p30"/>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6"/>
              </a:buClr>
              <a:buSzPts val="1200"/>
              <a:buNone/>
              <a:defRPr sz="1200">
                <a:solidFill>
                  <a:schemeClr val="accent6"/>
                </a:solidFill>
              </a:defRPr>
            </a:lvl1pPr>
            <a:lvl2pPr marL="914400" lvl="1" indent="-228600" algn="l" rtl="0">
              <a:lnSpc>
                <a:spcPct val="90000"/>
              </a:lnSpc>
              <a:spcBef>
                <a:spcPts val="400"/>
              </a:spcBef>
              <a:spcAft>
                <a:spcPts val="0"/>
              </a:spcAft>
              <a:buClr>
                <a:srgbClr val="067887"/>
              </a:buClr>
              <a:buSzPts val="1100"/>
              <a:buNone/>
              <a:defRPr sz="1100"/>
            </a:lvl2pPr>
            <a:lvl3pPr marL="1371600" lvl="2" indent="-228600" algn="l" rtl="0">
              <a:lnSpc>
                <a:spcPct val="90000"/>
              </a:lnSpc>
              <a:spcBef>
                <a:spcPts val="400"/>
              </a:spcBef>
              <a:spcAft>
                <a:spcPts val="0"/>
              </a:spcAft>
              <a:buClr>
                <a:srgbClr val="067887"/>
              </a:buClr>
              <a:buSzPts val="900"/>
              <a:buNone/>
              <a:defRPr sz="900"/>
            </a:lvl3pPr>
            <a:lvl4pPr marL="1828800" lvl="3" indent="-228600" algn="l" rtl="0">
              <a:lnSpc>
                <a:spcPct val="90000"/>
              </a:lnSpc>
              <a:spcBef>
                <a:spcPts val="400"/>
              </a:spcBef>
              <a:spcAft>
                <a:spcPts val="0"/>
              </a:spcAft>
              <a:buClr>
                <a:srgbClr val="067887"/>
              </a:buClr>
              <a:buSzPts val="800"/>
              <a:buNone/>
              <a:defRPr sz="800"/>
            </a:lvl4pPr>
            <a:lvl5pPr marL="2286000" lvl="4" indent="-228600" algn="l" rtl="0">
              <a:lnSpc>
                <a:spcPct val="90000"/>
              </a:lnSpc>
              <a:spcBef>
                <a:spcPts val="400"/>
              </a:spcBef>
              <a:spcAft>
                <a:spcPts val="0"/>
              </a:spcAft>
              <a:buClr>
                <a:srgbClr val="067887"/>
              </a:buClr>
              <a:buSzPts val="800"/>
              <a:buNone/>
              <a:defRPr sz="800"/>
            </a:lvl5pPr>
            <a:lvl6pPr marL="2743200" lvl="5" indent="-228600" algn="l" rtl="0">
              <a:lnSpc>
                <a:spcPct val="90000"/>
              </a:lnSpc>
              <a:spcBef>
                <a:spcPts val="400"/>
              </a:spcBef>
              <a:spcAft>
                <a:spcPts val="0"/>
              </a:spcAft>
              <a:buClr>
                <a:schemeClr val="lt1"/>
              </a:buClr>
              <a:buSzPts val="800"/>
              <a:buNone/>
              <a:defRPr sz="800"/>
            </a:lvl6pPr>
            <a:lvl7pPr marL="3200400" lvl="6" indent="-228600" algn="l" rtl="0">
              <a:lnSpc>
                <a:spcPct val="90000"/>
              </a:lnSpc>
              <a:spcBef>
                <a:spcPts val="400"/>
              </a:spcBef>
              <a:spcAft>
                <a:spcPts val="0"/>
              </a:spcAft>
              <a:buClr>
                <a:schemeClr val="lt1"/>
              </a:buClr>
              <a:buSzPts val="800"/>
              <a:buNone/>
              <a:defRPr sz="800"/>
            </a:lvl7pPr>
            <a:lvl8pPr marL="3657600" lvl="7" indent="-228600" algn="l" rtl="0">
              <a:lnSpc>
                <a:spcPct val="90000"/>
              </a:lnSpc>
              <a:spcBef>
                <a:spcPts val="400"/>
              </a:spcBef>
              <a:spcAft>
                <a:spcPts val="0"/>
              </a:spcAft>
              <a:buClr>
                <a:schemeClr val="lt1"/>
              </a:buClr>
              <a:buSzPts val="800"/>
              <a:buNone/>
              <a:defRPr sz="800"/>
            </a:lvl8pPr>
            <a:lvl9pPr marL="4114800" lvl="8" indent="-228600" algn="l" rtl="0">
              <a:lnSpc>
                <a:spcPct val="90000"/>
              </a:lnSpc>
              <a:spcBef>
                <a:spcPts val="400"/>
              </a:spcBef>
              <a:spcAft>
                <a:spcPts val="0"/>
              </a:spcAft>
              <a:buClr>
                <a:schemeClr val="lt1"/>
              </a:buClr>
              <a:buSzPts val="800"/>
              <a:buNone/>
              <a:defRPr sz="800"/>
            </a:lvl9pPr>
          </a:lstStyle>
          <a:p>
            <a:endParaRPr/>
          </a:p>
        </p:txBody>
      </p:sp>
      <p:sp>
        <p:nvSpPr>
          <p:cNvPr id="136" name="Google Shape;136;p30"/>
          <p:cNvSpPr/>
          <p:nvPr/>
        </p:nvSpPr>
        <p:spPr>
          <a:xfrm>
            <a:off x="0" y="4796285"/>
            <a:ext cx="9144000" cy="3588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Calibri"/>
              <a:ea typeface="Calibri"/>
              <a:cs typeface="Calibri"/>
              <a:sym typeface="Calibri"/>
            </a:endParaRPr>
          </a:p>
        </p:txBody>
      </p:sp>
      <p:pic>
        <p:nvPicPr>
          <p:cNvPr id="137" name="Google Shape;137;p30"/>
          <p:cNvPicPr preferRelativeResize="0"/>
          <p:nvPr/>
        </p:nvPicPr>
        <p:blipFill rotWithShape="1">
          <a:blip r:embed="rId2">
            <a:alphaModFix/>
          </a:blip>
          <a:srcRect/>
          <a:stretch/>
        </p:blipFill>
        <p:spPr>
          <a:xfrm>
            <a:off x="7952610" y="4797746"/>
            <a:ext cx="993926" cy="331308"/>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8"/>
        <p:cNvGrpSpPr/>
        <p:nvPr/>
      </p:nvGrpSpPr>
      <p:grpSpPr>
        <a:xfrm>
          <a:off x="0" y="0"/>
          <a:ext cx="0" cy="0"/>
          <a:chOff x="0" y="0"/>
          <a:chExt cx="0" cy="0"/>
        </a:xfrm>
      </p:grpSpPr>
      <p:sp>
        <p:nvSpPr>
          <p:cNvPr id="139" name="Google Shape;139;p3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067887"/>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0" name="Google Shape;140;p31"/>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rgbClr val="067887"/>
              </a:buClr>
              <a:buSzPts val="1400"/>
              <a:buChar char="•"/>
              <a:defRPr/>
            </a:lvl1pPr>
            <a:lvl2pPr marL="914400" lvl="1" indent="-317500" algn="l" rtl="0">
              <a:lnSpc>
                <a:spcPct val="90000"/>
              </a:lnSpc>
              <a:spcBef>
                <a:spcPts val="400"/>
              </a:spcBef>
              <a:spcAft>
                <a:spcPts val="0"/>
              </a:spcAft>
              <a:buClr>
                <a:srgbClr val="067887"/>
              </a:buClr>
              <a:buSzPts val="1400"/>
              <a:buChar char="•"/>
              <a:defRPr/>
            </a:lvl2pPr>
            <a:lvl3pPr marL="1371600" lvl="2" indent="-317500" algn="l" rtl="0">
              <a:lnSpc>
                <a:spcPct val="90000"/>
              </a:lnSpc>
              <a:spcBef>
                <a:spcPts val="400"/>
              </a:spcBef>
              <a:spcAft>
                <a:spcPts val="0"/>
              </a:spcAft>
              <a:buClr>
                <a:srgbClr val="067887"/>
              </a:buClr>
              <a:buSzPts val="1400"/>
              <a:buChar char="•"/>
              <a:defRPr/>
            </a:lvl3pPr>
            <a:lvl4pPr marL="1828800" lvl="3" indent="-317500" algn="l" rtl="0">
              <a:lnSpc>
                <a:spcPct val="90000"/>
              </a:lnSpc>
              <a:spcBef>
                <a:spcPts val="400"/>
              </a:spcBef>
              <a:spcAft>
                <a:spcPts val="0"/>
              </a:spcAft>
              <a:buClr>
                <a:srgbClr val="067887"/>
              </a:buClr>
              <a:buSzPts val="1400"/>
              <a:buChar char="•"/>
              <a:defRPr/>
            </a:lvl4pPr>
            <a:lvl5pPr marL="2286000" lvl="4" indent="-317500" algn="l" rtl="0">
              <a:lnSpc>
                <a:spcPct val="90000"/>
              </a:lnSpc>
              <a:spcBef>
                <a:spcPts val="400"/>
              </a:spcBef>
              <a:spcAft>
                <a:spcPts val="0"/>
              </a:spcAft>
              <a:buClr>
                <a:srgbClr val="067887"/>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1" name="Google Shape;141;p31"/>
          <p:cNvSpPr/>
          <p:nvPr/>
        </p:nvSpPr>
        <p:spPr>
          <a:xfrm>
            <a:off x="0" y="4796285"/>
            <a:ext cx="9144000" cy="358800"/>
          </a:xfrm>
          <a:prstGeom prst="rect">
            <a:avLst/>
          </a:prstGeom>
          <a:solidFill>
            <a:srgbClr val="06788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2"/>
              </a:solidFill>
              <a:latin typeface="Calibri"/>
              <a:ea typeface="Calibri"/>
              <a:cs typeface="Calibri"/>
              <a:sym typeface="Calibri"/>
            </a:endParaRPr>
          </a:p>
        </p:txBody>
      </p:sp>
      <p:pic>
        <p:nvPicPr>
          <p:cNvPr id="142" name="Google Shape;142;p31"/>
          <p:cNvPicPr preferRelativeResize="0"/>
          <p:nvPr/>
        </p:nvPicPr>
        <p:blipFill rotWithShape="1">
          <a:blip r:embed="rId2">
            <a:alphaModFix/>
          </a:blip>
          <a:srcRect/>
          <a:stretch/>
        </p:blipFill>
        <p:spPr>
          <a:xfrm>
            <a:off x="7952610" y="4797746"/>
            <a:ext cx="993926" cy="331308"/>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Title and Vertical Text">
  <p:cSld name="1_Title and Vertical Text">
    <p:bg>
      <p:bgPr>
        <a:solidFill>
          <a:srgbClr val="328E95"/>
        </a:solidFill>
        <a:effectLst/>
      </p:bgPr>
    </p:bg>
    <p:spTree>
      <p:nvGrpSpPr>
        <p:cNvPr id="1" name="Shape 143"/>
        <p:cNvGrpSpPr/>
        <p:nvPr/>
      </p:nvGrpSpPr>
      <p:grpSpPr>
        <a:xfrm>
          <a:off x="0" y="0"/>
          <a:ext cx="0" cy="0"/>
          <a:chOff x="0" y="0"/>
          <a:chExt cx="0" cy="0"/>
        </a:xfrm>
      </p:grpSpPr>
      <p:sp>
        <p:nvSpPr>
          <p:cNvPr id="144" name="Google Shape;144;p3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lt1"/>
              </a:buClr>
              <a:buSzPts val="3300"/>
              <a:buFont typeface="Open Sans ExtraBold"/>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5" name="Google Shape;145;p32"/>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chemeClr val="lt1"/>
              </a:buClr>
              <a:buSzPts val="2100"/>
              <a:buChar char="•"/>
              <a:defRPr>
                <a:solidFill>
                  <a:schemeClr val="lt1"/>
                </a:solidFill>
              </a:defRPr>
            </a:lvl1pPr>
            <a:lvl2pPr marL="914400" lvl="1" indent="-342900" algn="l" rtl="0">
              <a:lnSpc>
                <a:spcPct val="90000"/>
              </a:lnSpc>
              <a:spcBef>
                <a:spcPts val="400"/>
              </a:spcBef>
              <a:spcAft>
                <a:spcPts val="0"/>
              </a:spcAft>
              <a:buClr>
                <a:schemeClr val="lt1"/>
              </a:buClr>
              <a:buSzPts val="1800"/>
              <a:buChar char="•"/>
              <a:defRPr>
                <a:solidFill>
                  <a:schemeClr val="lt1"/>
                </a:solidFill>
              </a:defRPr>
            </a:lvl2pPr>
            <a:lvl3pPr marL="1371600" lvl="2" indent="-323850" algn="l" rtl="0">
              <a:lnSpc>
                <a:spcPct val="90000"/>
              </a:lnSpc>
              <a:spcBef>
                <a:spcPts val="400"/>
              </a:spcBef>
              <a:spcAft>
                <a:spcPts val="0"/>
              </a:spcAft>
              <a:buClr>
                <a:schemeClr val="lt1"/>
              </a:buClr>
              <a:buSzPts val="1500"/>
              <a:buChar char="•"/>
              <a:defRPr>
                <a:solidFill>
                  <a:schemeClr val="lt1"/>
                </a:solidFill>
              </a:defRPr>
            </a:lvl3pPr>
            <a:lvl4pPr marL="1828800" lvl="3" indent="-317500" algn="l" rtl="0">
              <a:lnSpc>
                <a:spcPct val="90000"/>
              </a:lnSpc>
              <a:spcBef>
                <a:spcPts val="400"/>
              </a:spcBef>
              <a:spcAft>
                <a:spcPts val="0"/>
              </a:spcAft>
              <a:buClr>
                <a:schemeClr val="lt1"/>
              </a:buClr>
              <a:buSzPts val="1400"/>
              <a:buChar char="•"/>
              <a:defRPr>
                <a:solidFill>
                  <a:schemeClr val="lt1"/>
                </a:solidFill>
              </a:defRPr>
            </a:lvl4pPr>
            <a:lvl5pPr marL="2286000" lvl="4" indent="-317500" algn="l" rtl="0">
              <a:lnSpc>
                <a:spcPct val="90000"/>
              </a:lnSpc>
              <a:spcBef>
                <a:spcPts val="400"/>
              </a:spcBef>
              <a:spcAft>
                <a:spcPts val="0"/>
              </a:spcAft>
              <a:buClr>
                <a:schemeClr val="lt1"/>
              </a:buClr>
              <a:buSzPts val="1400"/>
              <a:buChar char="•"/>
              <a:defRPr>
                <a:solidFill>
                  <a:schemeClr val="lt1"/>
                </a:solidFill>
              </a:defRPr>
            </a:lvl5pPr>
            <a:lvl6pPr marL="2743200" lvl="5" indent="-317500" algn="l" rtl="0">
              <a:lnSpc>
                <a:spcPct val="90000"/>
              </a:lnSpc>
              <a:spcBef>
                <a:spcPts val="400"/>
              </a:spcBef>
              <a:spcAft>
                <a:spcPts val="0"/>
              </a:spcAft>
              <a:buClr>
                <a:schemeClr val="lt1"/>
              </a:buClr>
              <a:buSzPts val="1400"/>
              <a:buChar char="•"/>
              <a:defRPr/>
            </a:lvl6pPr>
            <a:lvl7pPr marL="3200400" lvl="6" indent="-317500" algn="l" rtl="0">
              <a:lnSpc>
                <a:spcPct val="90000"/>
              </a:lnSpc>
              <a:spcBef>
                <a:spcPts val="400"/>
              </a:spcBef>
              <a:spcAft>
                <a:spcPts val="0"/>
              </a:spcAft>
              <a:buClr>
                <a:schemeClr val="lt1"/>
              </a:buClr>
              <a:buSzPts val="1400"/>
              <a:buChar char="•"/>
              <a:defRPr/>
            </a:lvl7pPr>
            <a:lvl8pPr marL="3657600" lvl="7" indent="-317500" algn="l" rtl="0">
              <a:lnSpc>
                <a:spcPct val="90000"/>
              </a:lnSpc>
              <a:spcBef>
                <a:spcPts val="400"/>
              </a:spcBef>
              <a:spcAft>
                <a:spcPts val="0"/>
              </a:spcAft>
              <a:buClr>
                <a:schemeClr val="lt1"/>
              </a:buClr>
              <a:buSzPts val="1400"/>
              <a:buChar char="•"/>
              <a:defRPr/>
            </a:lvl8pPr>
            <a:lvl9pPr marL="4114800" lvl="8" indent="-317500" algn="l" rtl="0">
              <a:lnSpc>
                <a:spcPct val="90000"/>
              </a:lnSpc>
              <a:spcBef>
                <a:spcPts val="400"/>
              </a:spcBef>
              <a:spcAft>
                <a:spcPts val="0"/>
              </a:spcAft>
              <a:buClr>
                <a:schemeClr val="lt1"/>
              </a:buClr>
              <a:buSzPts val="1400"/>
              <a:buChar char="•"/>
              <a:defRPr/>
            </a:lvl9pPr>
          </a:lstStyle>
          <a:p>
            <a:endParaRPr/>
          </a:p>
        </p:txBody>
      </p:sp>
      <p:sp>
        <p:nvSpPr>
          <p:cNvPr id="146" name="Google Shape;146;p32"/>
          <p:cNvSpPr/>
          <p:nvPr/>
        </p:nvSpPr>
        <p:spPr>
          <a:xfrm>
            <a:off x="0" y="4796285"/>
            <a:ext cx="9144000" cy="3588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Calibri"/>
              <a:ea typeface="Calibri"/>
              <a:cs typeface="Calibri"/>
              <a:sym typeface="Calibri"/>
            </a:endParaRPr>
          </a:p>
        </p:txBody>
      </p:sp>
      <p:pic>
        <p:nvPicPr>
          <p:cNvPr id="147" name="Google Shape;147;p32"/>
          <p:cNvPicPr preferRelativeResize="0"/>
          <p:nvPr/>
        </p:nvPicPr>
        <p:blipFill rotWithShape="1">
          <a:blip r:embed="rId2">
            <a:alphaModFix/>
          </a:blip>
          <a:srcRect/>
          <a:stretch/>
        </p:blipFill>
        <p:spPr>
          <a:xfrm>
            <a:off x="8001000" y="4810008"/>
            <a:ext cx="993601" cy="33119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8"/>
        <p:cNvGrpSpPr/>
        <p:nvPr/>
      </p:nvGrpSpPr>
      <p:grpSpPr>
        <a:xfrm>
          <a:off x="0" y="0"/>
          <a:ext cx="0" cy="0"/>
          <a:chOff x="0" y="0"/>
          <a:chExt cx="0" cy="0"/>
        </a:xfrm>
      </p:grpSpPr>
      <p:sp>
        <p:nvSpPr>
          <p:cNvPr id="149" name="Google Shape;149;p33"/>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067887"/>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0" name="Google Shape;150;p33"/>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rgbClr val="067887"/>
              </a:buClr>
              <a:buSzPts val="1400"/>
              <a:buChar char="•"/>
              <a:defRPr/>
            </a:lvl1pPr>
            <a:lvl2pPr marL="914400" lvl="1" indent="-317500" algn="l" rtl="0">
              <a:lnSpc>
                <a:spcPct val="90000"/>
              </a:lnSpc>
              <a:spcBef>
                <a:spcPts val="400"/>
              </a:spcBef>
              <a:spcAft>
                <a:spcPts val="0"/>
              </a:spcAft>
              <a:buClr>
                <a:srgbClr val="067887"/>
              </a:buClr>
              <a:buSzPts val="1400"/>
              <a:buChar char="•"/>
              <a:defRPr/>
            </a:lvl2pPr>
            <a:lvl3pPr marL="1371600" lvl="2" indent="-317500" algn="l" rtl="0">
              <a:lnSpc>
                <a:spcPct val="90000"/>
              </a:lnSpc>
              <a:spcBef>
                <a:spcPts val="400"/>
              </a:spcBef>
              <a:spcAft>
                <a:spcPts val="0"/>
              </a:spcAft>
              <a:buClr>
                <a:srgbClr val="067887"/>
              </a:buClr>
              <a:buSzPts val="1400"/>
              <a:buChar char="•"/>
              <a:defRPr/>
            </a:lvl3pPr>
            <a:lvl4pPr marL="1828800" lvl="3" indent="-317500" algn="l" rtl="0">
              <a:lnSpc>
                <a:spcPct val="90000"/>
              </a:lnSpc>
              <a:spcBef>
                <a:spcPts val="400"/>
              </a:spcBef>
              <a:spcAft>
                <a:spcPts val="0"/>
              </a:spcAft>
              <a:buClr>
                <a:srgbClr val="067887"/>
              </a:buClr>
              <a:buSzPts val="1400"/>
              <a:buChar char="•"/>
              <a:defRPr/>
            </a:lvl4pPr>
            <a:lvl5pPr marL="2286000" lvl="4" indent="-317500" algn="l" rtl="0">
              <a:lnSpc>
                <a:spcPct val="90000"/>
              </a:lnSpc>
              <a:spcBef>
                <a:spcPts val="400"/>
              </a:spcBef>
              <a:spcAft>
                <a:spcPts val="0"/>
              </a:spcAft>
              <a:buClr>
                <a:srgbClr val="067887"/>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1" name="Google Shape;151;p33"/>
          <p:cNvSpPr/>
          <p:nvPr/>
        </p:nvSpPr>
        <p:spPr>
          <a:xfrm>
            <a:off x="0" y="4796285"/>
            <a:ext cx="9144000" cy="358800"/>
          </a:xfrm>
          <a:prstGeom prst="rect">
            <a:avLst/>
          </a:prstGeom>
          <a:solidFill>
            <a:srgbClr val="06788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2"/>
              </a:solidFill>
              <a:latin typeface="Calibri"/>
              <a:ea typeface="Calibri"/>
              <a:cs typeface="Calibri"/>
              <a:sym typeface="Calibri"/>
            </a:endParaRPr>
          </a:p>
        </p:txBody>
      </p:sp>
      <p:pic>
        <p:nvPicPr>
          <p:cNvPr id="152" name="Google Shape;152;p33"/>
          <p:cNvPicPr preferRelativeResize="0"/>
          <p:nvPr/>
        </p:nvPicPr>
        <p:blipFill rotWithShape="1">
          <a:blip r:embed="rId2">
            <a:alphaModFix/>
          </a:blip>
          <a:srcRect/>
          <a:stretch/>
        </p:blipFill>
        <p:spPr>
          <a:xfrm>
            <a:off x="7952610" y="4797746"/>
            <a:ext cx="993926" cy="331308"/>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Vertical Title and Text">
  <p:cSld name="1_Vertical Title and Text">
    <p:bg>
      <p:bgPr>
        <a:solidFill>
          <a:srgbClr val="328E95"/>
        </a:solidFill>
        <a:effectLst/>
      </p:bgPr>
    </p:bg>
    <p:spTree>
      <p:nvGrpSpPr>
        <p:cNvPr id="1" name="Shape 153"/>
        <p:cNvGrpSpPr/>
        <p:nvPr/>
      </p:nvGrpSpPr>
      <p:grpSpPr>
        <a:xfrm>
          <a:off x="0" y="0"/>
          <a:ext cx="0" cy="0"/>
          <a:chOff x="0" y="0"/>
          <a:chExt cx="0" cy="0"/>
        </a:xfrm>
      </p:grpSpPr>
      <p:sp>
        <p:nvSpPr>
          <p:cNvPr id="154" name="Google Shape;154;p34"/>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lt1"/>
              </a:buClr>
              <a:buSzPts val="3300"/>
              <a:buFont typeface="Open Sans ExtraBold"/>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5" name="Google Shape;155;p34"/>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chemeClr val="lt1"/>
              </a:buClr>
              <a:buSzPts val="2100"/>
              <a:buChar char="•"/>
              <a:defRPr>
                <a:solidFill>
                  <a:schemeClr val="lt1"/>
                </a:solidFill>
              </a:defRPr>
            </a:lvl1pPr>
            <a:lvl2pPr marL="914400" lvl="1" indent="-342900" algn="l" rtl="0">
              <a:lnSpc>
                <a:spcPct val="90000"/>
              </a:lnSpc>
              <a:spcBef>
                <a:spcPts val="400"/>
              </a:spcBef>
              <a:spcAft>
                <a:spcPts val="0"/>
              </a:spcAft>
              <a:buClr>
                <a:schemeClr val="lt1"/>
              </a:buClr>
              <a:buSzPts val="1800"/>
              <a:buChar char="•"/>
              <a:defRPr>
                <a:solidFill>
                  <a:schemeClr val="lt1"/>
                </a:solidFill>
              </a:defRPr>
            </a:lvl2pPr>
            <a:lvl3pPr marL="1371600" lvl="2" indent="-323850" algn="l" rtl="0">
              <a:lnSpc>
                <a:spcPct val="90000"/>
              </a:lnSpc>
              <a:spcBef>
                <a:spcPts val="400"/>
              </a:spcBef>
              <a:spcAft>
                <a:spcPts val="0"/>
              </a:spcAft>
              <a:buClr>
                <a:schemeClr val="lt1"/>
              </a:buClr>
              <a:buSzPts val="1500"/>
              <a:buChar char="•"/>
              <a:defRPr>
                <a:solidFill>
                  <a:schemeClr val="lt1"/>
                </a:solidFill>
              </a:defRPr>
            </a:lvl3pPr>
            <a:lvl4pPr marL="1828800" lvl="3" indent="-317500" algn="l" rtl="0">
              <a:lnSpc>
                <a:spcPct val="90000"/>
              </a:lnSpc>
              <a:spcBef>
                <a:spcPts val="400"/>
              </a:spcBef>
              <a:spcAft>
                <a:spcPts val="0"/>
              </a:spcAft>
              <a:buClr>
                <a:schemeClr val="lt1"/>
              </a:buClr>
              <a:buSzPts val="1400"/>
              <a:buChar char="•"/>
              <a:defRPr>
                <a:solidFill>
                  <a:schemeClr val="lt1"/>
                </a:solidFill>
              </a:defRPr>
            </a:lvl4pPr>
            <a:lvl5pPr marL="2286000" lvl="4" indent="-317500" algn="l" rtl="0">
              <a:lnSpc>
                <a:spcPct val="90000"/>
              </a:lnSpc>
              <a:spcBef>
                <a:spcPts val="400"/>
              </a:spcBef>
              <a:spcAft>
                <a:spcPts val="0"/>
              </a:spcAft>
              <a:buClr>
                <a:schemeClr val="lt1"/>
              </a:buClr>
              <a:buSzPts val="1400"/>
              <a:buChar char="•"/>
              <a:defRPr>
                <a:solidFill>
                  <a:schemeClr val="lt1"/>
                </a:solidFill>
              </a:defRPr>
            </a:lvl5pPr>
            <a:lvl6pPr marL="2743200" lvl="5" indent="-317500" algn="l" rtl="0">
              <a:lnSpc>
                <a:spcPct val="90000"/>
              </a:lnSpc>
              <a:spcBef>
                <a:spcPts val="400"/>
              </a:spcBef>
              <a:spcAft>
                <a:spcPts val="0"/>
              </a:spcAft>
              <a:buClr>
                <a:schemeClr val="lt1"/>
              </a:buClr>
              <a:buSzPts val="1400"/>
              <a:buChar char="•"/>
              <a:defRPr/>
            </a:lvl6pPr>
            <a:lvl7pPr marL="3200400" lvl="6" indent="-317500" algn="l" rtl="0">
              <a:lnSpc>
                <a:spcPct val="90000"/>
              </a:lnSpc>
              <a:spcBef>
                <a:spcPts val="400"/>
              </a:spcBef>
              <a:spcAft>
                <a:spcPts val="0"/>
              </a:spcAft>
              <a:buClr>
                <a:schemeClr val="lt1"/>
              </a:buClr>
              <a:buSzPts val="1400"/>
              <a:buChar char="•"/>
              <a:defRPr/>
            </a:lvl7pPr>
            <a:lvl8pPr marL="3657600" lvl="7" indent="-317500" algn="l" rtl="0">
              <a:lnSpc>
                <a:spcPct val="90000"/>
              </a:lnSpc>
              <a:spcBef>
                <a:spcPts val="400"/>
              </a:spcBef>
              <a:spcAft>
                <a:spcPts val="0"/>
              </a:spcAft>
              <a:buClr>
                <a:schemeClr val="lt1"/>
              </a:buClr>
              <a:buSzPts val="1400"/>
              <a:buChar char="•"/>
              <a:defRPr/>
            </a:lvl8pPr>
            <a:lvl9pPr marL="4114800" lvl="8" indent="-317500" algn="l" rtl="0">
              <a:lnSpc>
                <a:spcPct val="90000"/>
              </a:lnSpc>
              <a:spcBef>
                <a:spcPts val="400"/>
              </a:spcBef>
              <a:spcAft>
                <a:spcPts val="0"/>
              </a:spcAft>
              <a:buClr>
                <a:schemeClr val="lt1"/>
              </a:buClr>
              <a:buSzPts val="1400"/>
              <a:buChar char="•"/>
              <a:defRPr/>
            </a:lvl9pPr>
          </a:lstStyle>
          <a:p>
            <a:endParaRPr/>
          </a:p>
        </p:txBody>
      </p:sp>
      <p:sp>
        <p:nvSpPr>
          <p:cNvPr id="156" name="Google Shape;156;p34"/>
          <p:cNvSpPr/>
          <p:nvPr/>
        </p:nvSpPr>
        <p:spPr>
          <a:xfrm>
            <a:off x="0" y="4796285"/>
            <a:ext cx="9144000" cy="3588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Calibri"/>
              <a:ea typeface="Calibri"/>
              <a:cs typeface="Calibri"/>
              <a:sym typeface="Calibri"/>
            </a:endParaRPr>
          </a:p>
        </p:txBody>
      </p:sp>
      <p:pic>
        <p:nvPicPr>
          <p:cNvPr id="157" name="Google Shape;157;p34"/>
          <p:cNvPicPr preferRelativeResize="0"/>
          <p:nvPr/>
        </p:nvPicPr>
        <p:blipFill rotWithShape="1">
          <a:blip r:embed="rId2">
            <a:alphaModFix/>
          </a:blip>
          <a:srcRect/>
          <a:stretch/>
        </p:blipFill>
        <p:spPr>
          <a:xfrm>
            <a:off x="8001000" y="4810008"/>
            <a:ext cx="993601" cy="331199"/>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158"/>
        <p:cNvGrpSpPr/>
        <p:nvPr/>
      </p:nvGrpSpPr>
      <p:grpSpPr>
        <a:xfrm>
          <a:off x="0" y="0"/>
          <a:ext cx="0" cy="0"/>
          <a:chOff x="0" y="0"/>
          <a:chExt cx="0" cy="0"/>
        </a:xfrm>
      </p:grpSpPr>
      <p:sp>
        <p:nvSpPr>
          <p:cNvPr id="159" name="Google Shape;159;p3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rgbClr val="067887"/>
              </a:buClr>
              <a:buSzPts val="1400"/>
              <a:buChar char="•"/>
              <a:defRPr/>
            </a:lvl1pPr>
            <a:lvl2pPr marL="914400" lvl="1" indent="-317500" algn="l" rtl="0">
              <a:lnSpc>
                <a:spcPct val="90000"/>
              </a:lnSpc>
              <a:spcBef>
                <a:spcPts val="400"/>
              </a:spcBef>
              <a:spcAft>
                <a:spcPts val="0"/>
              </a:spcAft>
              <a:buClr>
                <a:srgbClr val="067887"/>
              </a:buClr>
              <a:buSzPts val="1400"/>
              <a:buChar char="•"/>
              <a:defRPr/>
            </a:lvl2pPr>
            <a:lvl3pPr marL="1371600" lvl="2" indent="-317500" algn="l" rtl="0">
              <a:lnSpc>
                <a:spcPct val="90000"/>
              </a:lnSpc>
              <a:spcBef>
                <a:spcPts val="400"/>
              </a:spcBef>
              <a:spcAft>
                <a:spcPts val="0"/>
              </a:spcAft>
              <a:buClr>
                <a:srgbClr val="067887"/>
              </a:buClr>
              <a:buSzPts val="1400"/>
              <a:buChar char="•"/>
              <a:defRPr/>
            </a:lvl3pPr>
            <a:lvl4pPr marL="1828800" lvl="3" indent="-317500" algn="l" rtl="0">
              <a:lnSpc>
                <a:spcPct val="90000"/>
              </a:lnSpc>
              <a:spcBef>
                <a:spcPts val="400"/>
              </a:spcBef>
              <a:spcAft>
                <a:spcPts val="0"/>
              </a:spcAft>
              <a:buClr>
                <a:srgbClr val="067887"/>
              </a:buClr>
              <a:buSzPts val="1400"/>
              <a:buChar char="•"/>
              <a:defRPr/>
            </a:lvl4pPr>
            <a:lvl5pPr marL="2286000" lvl="4" indent="-317500" algn="l" rtl="0">
              <a:lnSpc>
                <a:spcPct val="90000"/>
              </a:lnSpc>
              <a:spcBef>
                <a:spcPts val="400"/>
              </a:spcBef>
              <a:spcAft>
                <a:spcPts val="0"/>
              </a:spcAft>
              <a:buClr>
                <a:srgbClr val="067887"/>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0" name="Google Shape;160;p35"/>
          <p:cNvSpPr/>
          <p:nvPr/>
        </p:nvSpPr>
        <p:spPr>
          <a:xfrm>
            <a:off x="0" y="4796285"/>
            <a:ext cx="9144000" cy="358800"/>
          </a:xfrm>
          <a:prstGeom prst="rect">
            <a:avLst/>
          </a:prstGeom>
          <a:solidFill>
            <a:srgbClr val="06788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2"/>
              </a:solidFill>
              <a:latin typeface="Calibri"/>
              <a:ea typeface="Calibri"/>
              <a:cs typeface="Calibri"/>
              <a:sym typeface="Calibri"/>
            </a:endParaRPr>
          </a:p>
        </p:txBody>
      </p:sp>
      <p:pic>
        <p:nvPicPr>
          <p:cNvPr id="161" name="Google Shape;161;p35"/>
          <p:cNvPicPr preferRelativeResize="0"/>
          <p:nvPr/>
        </p:nvPicPr>
        <p:blipFill rotWithShape="1">
          <a:blip r:embed="rId2">
            <a:alphaModFix/>
          </a:blip>
          <a:srcRect/>
          <a:stretch/>
        </p:blipFill>
        <p:spPr>
          <a:xfrm>
            <a:off x="7952610" y="4797746"/>
            <a:ext cx="993926" cy="331308"/>
          </a:xfrm>
          <a:prstGeom prst="rect">
            <a:avLst/>
          </a:prstGeom>
          <a:noFill/>
          <a:ln>
            <a:noFill/>
          </a:ln>
        </p:spPr>
      </p:pic>
      <p:sp>
        <p:nvSpPr>
          <p:cNvPr id="162" name="Google Shape;162;p3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067887"/>
              </a:buClr>
              <a:buSzPts val="3300"/>
              <a:buFont typeface="Open Sans ExtraBold"/>
              <a:buNone/>
              <a:defRPr u="none"/>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cxnSp>
        <p:nvCxnSpPr>
          <p:cNvPr id="163" name="Google Shape;163;p35"/>
          <p:cNvCxnSpPr/>
          <p:nvPr/>
        </p:nvCxnSpPr>
        <p:spPr>
          <a:xfrm>
            <a:off x="628649" y="1316834"/>
            <a:ext cx="7886700" cy="0"/>
          </a:xfrm>
          <a:prstGeom prst="straightConnector1">
            <a:avLst/>
          </a:prstGeom>
          <a:noFill/>
          <a:ln w="38100" cap="flat" cmpd="sng">
            <a:solidFill>
              <a:srgbClr val="067887"/>
            </a:solidFill>
            <a:prstDash val="solid"/>
            <a:miter lim="800000"/>
            <a:headEnd type="none" w="sm" len="sm"/>
            <a:tailEnd type="none" w="sm" len="sm"/>
          </a:ln>
        </p:spPr>
      </p:cxnSp>
      <p:pic>
        <p:nvPicPr>
          <p:cNvPr id="164" name="Google Shape;164;p35" descr="A picture containing drawing&#10;&#10;Description automatically generated"/>
          <p:cNvPicPr preferRelativeResize="0"/>
          <p:nvPr/>
        </p:nvPicPr>
        <p:blipFill rotWithShape="1">
          <a:blip r:embed="rId3">
            <a:alphaModFix/>
          </a:blip>
          <a:srcRect/>
          <a:stretch/>
        </p:blipFill>
        <p:spPr>
          <a:xfrm>
            <a:off x="628649" y="4831121"/>
            <a:ext cx="810000" cy="27000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168"/>
        <p:cNvGrpSpPr/>
        <p:nvPr/>
      </p:nvGrpSpPr>
      <p:grpSpPr>
        <a:xfrm>
          <a:off x="0" y="0"/>
          <a:ext cx="0" cy="0"/>
          <a:chOff x="0" y="0"/>
          <a:chExt cx="0" cy="0"/>
        </a:xfrm>
      </p:grpSpPr>
      <p:sp>
        <p:nvSpPr>
          <p:cNvPr id="169" name="Google Shape;169;p37"/>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rgbClr val="067887"/>
              </a:buClr>
              <a:buSzPts val="4500"/>
              <a:buFont typeface="Open Sans ExtraBold"/>
              <a:buNone/>
              <a:defRPr sz="4500">
                <a:solidFill>
                  <a:srgbClr val="067887"/>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0" name="Google Shape;170;p3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rgbClr val="067887"/>
              </a:buClr>
              <a:buSzPts val="1800"/>
              <a:buNone/>
              <a:defRPr sz="1800">
                <a:solidFill>
                  <a:srgbClr val="067887"/>
                </a:solidFill>
              </a:defRPr>
            </a:lvl1pPr>
            <a:lvl2pPr lvl="1" algn="ctr" rtl="0">
              <a:lnSpc>
                <a:spcPct val="90000"/>
              </a:lnSpc>
              <a:spcBef>
                <a:spcPts val="400"/>
              </a:spcBef>
              <a:spcAft>
                <a:spcPts val="0"/>
              </a:spcAft>
              <a:buClr>
                <a:srgbClr val="067887"/>
              </a:buClr>
              <a:buSzPts val="1500"/>
              <a:buNone/>
              <a:defRPr sz="1500"/>
            </a:lvl2pPr>
            <a:lvl3pPr lvl="2" algn="ctr" rtl="0">
              <a:lnSpc>
                <a:spcPct val="90000"/>
              </a:lnSpc>
              <a:spcBef>
                <a:spcPts val="400"/>
              </a:spcBef>
              <a:spcAft>
                <a:spcPts val="0"/>
              </a:spcAft>
              <a:buClr>
                <a:srgbClr val="067887"/>
              </a:buClr>
              <a:buSzPts val="1400"/>
              <a:buNone/>
              <a:defRPr sz="1400"/>
            </a:lvl3pPr>
            <a:lvl4pPr lvl="3" algn="ctr" rtl="0">
              <a:lnSpc>
                <a:spcPct val="90000"/>
              </a:lnSpc>
              <a:spcBef>
                <a:spcPts val="400"/>
              </a:spcBef>
              <a:spcAft>
                <a:spcPts val="0"/>
              </a:spcAft>
              <a:buClr>
                <a:srgbClr val="067887"/>
              </a:buClr>
              <a:buSzPts val="1200"/>
              <a:buNone/>
              <a:defRPr sz="1200"/>
            </a:lvl4pPr>
            <a:lvl5pPr lvl="4" algn="ctr" rtl="0">
              <a:lnSpc>
                <a:spcPct val="90000"/>
              </a:lnSpc>
              <a:spcBef>
                <a:spcPts val="400"/>
              </a:spcBef>
              <a:spcAft>
                <a:spcPts val="0"/>
              </a:spcAft>
              <a:buClr>
                <a:srgbClr val="067887"/>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171" name="Google Shape;171;p37" descr="A close up of a sign&#10;&#10;Description automatically generated"/>
          <p:cNvPicPr preferRelativeResize="0"/>
          <p:nvPr/>
        </p:nvPicPr>
        <p:blipFill rotWithShape="1">
          <a:blip r:embed="rId2">
            <a:alphaModFix/>
          </a:blip>
          <a:srcRect/>
          <a:stretch/>
        </p:blipFill>
        <p:spPr>
          <a:xfrm>
            <a:off x="1143000" y="97716"/>
            <a:ext cx="2025000" cy="675002"/>
          </a:xfrm>
          <a:prstGeom prst="rect">
            <a:avLst/>
          </a:prstGeom>
          <a:noFill/>
          <a:ln>
            <a:noFill/>
          </a:ln>
        </p:spPr>
      </p:pic>
      <p:sp>
        <p:nvSpPr>
          <p:cNvPr id="172" name="Google Shape;172;p37"/>
          <p:cNvSpPr/>
          <p:nvPr/>
        </p:nvSpPr>
        <p:spPr>
          <a:xfrm>
            <a:off x="0" y="4796285"/>
            <a:ext cx="9144000" cy="358800"/>
          </a:xfrm>
          <a:prstGeom prst="rect">
            <a:avLst/>
          </a:prstGeom>
          <a:solidFill>
            <a:srgbClr val="06788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2"/>
              </a:solidFill>
              <a:latin typeface="Calibri"/>
              <a:ea typeface="Calibri"/>
              <a:cs typeface="Calibri"/>
              <a:sym typeface="Calibri"/>
            </a:endParaRPr>
          </a:p>
        </p:txBody>
      </p:sp>
      <p:pic>
        <p:nvPicPr>
          <p:cNvPr id="173" name="Google Shape;173;p37"/>
          <p:cNvPicPr preferRelativeResize="0"/>
          <p:nvPr/>
        </p:nvPicPr>
        <p:blipFill rotWithShape="1">
          <a:blip r:embed="rId3">
            <a:alphaModFix/>
          </a:blip>
          <a:srcRect/>
          <a:stretch/>
        </p:blipFill>
        <p:spPr>
          <a:xfrm>
            <a:off x="7952610" y="4797746"/>
            <a:ext cx="993926" cy="331308"/>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4"/>
        <p:cNvGrpSpPr/>
        <p:nvPr/>
      </p:nvGrpSpPr>
      <p:grpSpPr>
        <a:xfrm>
          <a:off x="0" y="0"/>
          <a:ext cx="0" cy="0"/>
          <a:chOff x="0" y="0"/>
          <a:chExt cx="0" cy="0"/>
        </a:xfrm>
      </p:grpSpPr>
      <p:sp>
        <p:nvSpPr>
          <p:cNvPr id="175" name="Google Shape;175;p3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rgbClr val="067887"/>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6" name="Google Shape;176;p38"/>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rgbClr val="067887"/>
              </a:buClr>
              <a:buSzPts val="1400"/>
              <a:buChar char="•"/>
              <a:defRPr/>
            </a:lvl1pPr>
            <a:lvl2pPr marL="914400" lvl="1" indent="-317500" algn="l" rtl="0">
              <a:lnSpc>
                <a:spcPct val="90000"/>
              </a:lnSpc>
              <a:spcBef>
                <a:spcPts val="400"/>
              </a:spcBef>
              <a:spcAft>
                <a:spcPts val="0"/>
              </a:spcAft>
              <a:buClr>
                <a:srgbClr val="067887"/>
              </a:buClr>
              <a:buSzPts val="1400"/>
              <a:buChar char="•"/>
              <a:defRPr/>
            </a:lvl2pPr>
            <a:lvl3pPr marL="1371600" lvl="2" indent="-317500" algn="l" rtl="0">
              <a:lnSpc>
                <a:spcPct val="90000"/>
              </a:lnSpc>
              <a:spcBef>
                <a:spcPts val="400"/>
              </a:spcBef>
              <a:spcAft>
                <a:spcPts val="0"/>
              </a:spcAft>
              <a:buClr>
                <a:srgbClr val="067887"/>
              </a:buClr>
              <a:buSzPts val="1400"/>
              <a:buChar char="•"/>
              <a:defRPr/>
            </a:lvl3pPr>
            <a:lvl4pPr marL="1828800" lvl="3" indent="-317500" algn="l" rtl="0">
              <a:lnSpc>
                <a:spcPct val="90000"/>
              </a:lnSpc>
              <a:spcBef>
                <a:spcPts val="400"/>
              </a:spcBef>
              <a:spcAft>
                <a:spcPts val="0"/>
              </a:spcAft>
              <a:buClr>
                <a:srgbClr val="067887"/>
              </a:buClr>
              <a:buSzPts val="1400"/>
              <a:buChar char="•"/>
              <a:defRPr/>
            </a:lvl4pPr>
            <a:lvl5pPr marL="2286000" lvl="4" indent="-317500" algn="l" rtl="0">
              <a:lnSpc>
                <a:spcPct val="90000"/>
              </a:lnSpc>
              <a:spcBef>
                <a:spcPts val="400"/>
              </a:spcBef>
              <a:spcAft>
                <a:spcPts val="0"/>
              </a:spcAft>
              <a:buClr>
                <a:srgbClr val="067887"/>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7" name="Google Shape;177;p38"/>
          <p:cNvSpPr/>
          <p:nvPr/>
        </p:nvSpPr>
        <p:spPr>
          <a:xfrm>
            <a:off x="0" y="4796285"/>
            <a:ext cx="9144000" cy="358800"/>
          </a:xfrm>
          <a:prstGeom prst="rect">
            <a:avLst/>
          </a:prstGeom>
          <a:solidFill>
            <a:srgbClr val="06788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2"/>
              </a:solidFill>
              <a:latin typeface="Calibri"/>
              <a:ea typeface="Calibri"/>
              <a:cs typeface="Calibri"/>
              <a:sym typeface="Calibri"/>
            </a:endParaRPr>
          </a:p>
        </p:txBody>
      </p:sp>
      <p:pic>
        <p:nvPicPr>
          <p:cNvPr id="178" name="Google Shape;178;p38"/>
          <p:cNvPicPr preferRelativeResize="0"/>
          <p:nvPr/>
        </p:nvPicPr>
        <p:blipFill rotWithShape="1">
          <a:blip r:embed="rId2">
            <a:alphaModFix/>
          </a:blip>
          <a:srcRect/>
          <a:stretch/>
        </p:blipFill>
        <p:spPr>
          <a:xfrm>
            <a:off x="7952610" y="4797746"/>
            <a:ext cx="993926" cy="331308"/>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9"/>
        <p:cNvGrpSpPr/>
        <p:nvPr/>
      </p:nvGrpSpPr>
      <p:grpSpPr>
        <a:xfrm>
          <a:off x="0" y="0"/>
          <a:ext cx="0" cy="0"/>
          <a:chOff x="0" y="0"/>
          <a:chExt cx="0" cy="0"/>
        </a:xfrm>
      </p:grpSpPr>
      <p:sp>
        <p:nvSpPr>
          <p:cNvPr id="180" name="Google Shape;180;p39"/>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rgbClr val="067887"/>
              </a:buClr>
              <a:buSzPts val="4500"/>
              <a:buFont typeface="Open Sans ExtraBold"/>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1" name="Google Shape;181;p39"/>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A9B9A"/>
              </a:buClr>
              <a:buSzPts val="1800"/>
              <a:buNone/>
              <a:defRPr sz="1800">
                <a:solidFill>
                  <a:srgbClr val="8A9B9A"/>
                </a:solidFill>
              </a:defRPr>
            </a:lvl1pPr>
            <a:lvl2pPr marL="914400" lvl="1" indent="-228600" algn="l" rtl="0">
              <a:lnSpc>
                <a:spcPct val="90000"/>
              </a:lnSpc>
              <a:spcBef>
                <a:spcPts val="400"/>
              </a:spcBef>
              <a:spcAft>
                <a:spcPts val="0"/>
              </a:spcAft>
              <a:buClr>
                <a:srgbClr val="8A9B9A"/>
              </a:buClr>
              <a:buSzPts val="1500"/>
              <a:buNone/>
              <a:defRPr sz="1500">
                <a:solidFill>
                  <a:srgbClr val="8A9B9A"/>
                </a:solidFill>
              </a:defRPr>
            </a:lvl2pPr>
            <a:lvl3pPr marL="1371600" lvl="2" indent="-228600" algn="l" rtl="0">
              <a:lnSpc>
                <a:spcPct val="90000"/>
              </a:lnSpc>
              <a:spcBef>
                <a:spcPts val="400"/>
              </a:spcBef>
              <a:spcAft>
                <a:spcPts val="0"/>
              </a:spcAft>
              <a:buClr>
                <a:srgbClr val="8A9B9A"/>
              </a:buClr>
              <a:buSzPts val="1400"/>
              <a:buNone/>
              <a:defRPr sz="1400">
                <a:solidFill>
                  <a:srgbClr val="8A9B9A"/>
                </a:solidFill>
              </a:defRPr>
            </a:lvl3pPr>
            <a:lvl4pPr marL="1828800" lvl="3" indent="-228600" algn="l" rtl="0">
              <a:lnSpc>
                <a:spcPct val="90000"/>
              </a:lnSpc>
              <a:spcBef>
                <a:spcPts val="400"/>
              </a:spcBef>
              <a:spcAft>
                <a:spcPts val="0"/>
              </a:spcAft>
              <a:buClr>
                <a:srgbClr val="8A9B9A"/>
              </a:buClr>
              <a:buSzPts val="1200"/>
              <a:buNone/>
              <a:defRPr sz="1200">
                <a:solidFill>
                  <a:srgbClr val="8A9B9A"/>
                </a:solidFill>
              </a:defRPr>
            </a:lvl4pPr>
            <a:lvl5pPr marL="2286000" lvl="4" indent="-228600" algn="l" rtl="0">
              <a:lnSpc>
                <a:spcPct val="90000"/>
              </a:lnSpc>
              <a:spcBef>
                <a:spcPts val="400"/>
              </a:spcBef>
              <a:spcAft>
                <a:spcPts val="0"/>
              </a:spcAft>
              <a:buClr>
                <a:srgbClr val="8A9B9A"/>
              </a:buClr>
              <a:buSzPts val="1200"/>
              <a:buNone/>
              <a:defRPr sz="1200">
                <a:solidFill>
                  <a:srgbClr val="8A9B9A"/>
                </a:solidFill>
              </a:defRPr>
            </a:lvl5pPr>
            <a:lvl6pPr marL="2743200" lvl="5" indent="-228600" algn="l" rtl="0">
              <a:lnSpc>
                <a:spcPct val="90000"/>
              </a:lnSpc>
              <a:spcBef>
                <a:spcPts val="400"/>
              </a:spcBef>
              <a:spcAft>
                <a:spcPts val="0"/>
              </a:spcAft>
              <a:buClr>
                <a:srgbClr val="8A9B9A"/>
              </a:buClr>
              <a:buSzPts val="1200"/>
              <a:buNone/>
              <a:defRPr sz="1200">
                <a:solidFill>
                  <a:srgbClr val="8A9B9A"/>
                </a:solidFill>
              </a:defRPr>
            </a:lvl6pPr>
            <a:lvl7pPr marL="3200400" lvl="6" indent="-228600" algn="l" rtl="0">
              <a:lnSpc>
                <a:spcPct val="90000"/>
              </a:lnSpc>
              <a:spcBef>
                <a:spcPts val="400"/>
              </a:spcBef>
              <a:spcAft>
                <a:spcPts val="0"/>
              </a:spcAft>
              <a:buClr>
                <a:srgbClr val="8A9B9A"/>
              </a:buClr>
              <a:buSzPts val="1200"/>
              <a:buNone/>
              <a:defRPr sz="1200">
                <a:solidFill>
                  <a:srgbClr val="8A9B9A"/>
                </a:solidFill>
              </a:defRPr>
            </a:lvl7pPr>
            <a:lvl8pPr marL="3657600" lvl="7" indent="-228600" algn="l" rtl="0">
              <a:lnSpc>
                <a:spcPct val="90000"/>
              </a:lnSpc>
              <a:spcBef>
                <a:spcPts val="400"/>
              </a:spcBef>
              <a:spcAft>
                <a:spcPts val="0"/>
              </a:spcAft>
              <a:buClr>
                <a:srgbClr val="8A9B9A"/>
              </a:buClr>
              <a:buSzPts val="1200"/>
              <a:buNone/>
              <a:defRPr sz="1200">
                <a:solidFill>
                  <a:srgbClr val="8A9B9A"/>
                </a:solidFill>
              </a:defRPr>
            </a:lvl8pPr>
            <a:lvl9pPr marL="4114800" lvl="8" indent="-228600" algn="l" rtl="0">
              <a:lnSpc>
                <a:spcPct val="90000"/>
              </a:lnSpc>
              <a:spcBef>
                <a:spcPts val="400"/>
              </a:spcBef>
              <a:spcAft>
                <a:spcPts val="0"/>
              </a:spcAft>
              <a:buClr>
                <a:srgbClr val="8A9B9A"/>
              </a:buClr>
              <a:buSzPts val="1200"/>
              <a:buNone/>
              <a:defRPr sz="1200">
                <a:solidFill>
                  <a:srgbClr val="8A9B9A"/>
                </a:solidFill>
              </a:defRPr>
            </a:lvl9pPr>
          </a:lstStyle>
          <a:p>
            <a:endParaRPr/>
          </a:p>
        </p:txBody>
      </p:sp>
      <p:pic>
        <p:nvPicPr>
          <p:cNvPr id="182" name="Google Shape;182;p39" descr="A close up of a sign&#10;&#10;Description automatically generated"/>
          <p:cNvPicPr preferRelativeResize="0"/>
          <p:nvPr/>
        </p:nvPicPr>
        <p:blipFill rotWithShape="1">
          <a:blip r:embed="rId2">
            <a:alphaModFix/>
          </a:blip>
          <a:srcRect/>
          <a:stretch/>
        </p:blipFill>
        <p:spPr>
          <a:xfrm>
            <a:off x="623888" y="576262"/>
            <a:ext cx="2025000" cy="675002"/>
          </a:xfrm>
          <a:prstGeom prst="rect">
            <a:avLst/>
          </a:prstGeom>
          <a:noFill/>
          <a:ln>
            <a:noFill/>
          </a:ln>
        </p:spPr>
      </p:pic>
      <p:sp>
        <p:nvSpPr>
          <p:cNvPr id="183" name="Google Shape;183;p39"/>
          <p:cNvSpPr/>
          <p:nvPr/>
        </p:nvSpPr>
        <p:spPr>
          <a:xfrm>
            <a:off x="0" y="4796285"/>
            <a:ext cx="9144000" cy="358800"/>
          </a:xfrm>
          <a:prstGeom prst="rect">
            <a:avLst/>
          </a:prstGeom>
          <a:solidFill>
            <a:srgbClr val="06788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2"/>
              </a:solidFill>
              <a:latin typeface="Calibri"/>
              <a:ea typeface="Calibri"/>
              <a:cs typeface="Calibri"/>
              <a:sym typeface="Calibri"/>
            </a:endParaRPr>
          </a:p>
        </p:txBody>
      </p:sp>
      <p:pic>
        <p:nvPicPr>
          <p:cNvPr id="184" name="Google Shape;184;p39"/>
          <p:cNvPicPr preferRelativeResize="0"/>
          <p:nvPr/>
        </p:nvPicPr>
        <p:blipFill rotWithShape="1">
          <a:blip r:embed="rId3">
            <a:alphaModFix/>
          </a:blip>
          <a:srcRect/>
          <a:stretch/>
        </p:blipFill>
        <p:spPr>
          <a:xfrm>
            <a:off x="7952610" y="4797746"/>
            <a:ext cx="993926" cy="331308"/>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5"/>
        <p:cNvGrpSpPr/>
        <p:nvPr/>
      </p:nvGrpSpPr>
      <p:grpSpPr>
        <a:xfrm>
          <a:off x="0" y="0"/>
          <a:ext cx="0" cy="0"/>
          <a:chOff x="0" y="0"/>
          <a:chExt cx="0" cy="0"/>
        </a:xfrm>
      </p:grpSpPr>
      <p:sp>
        <p:nvSpPr>
          <p:cNvPr id="186" name="Google Shape;186;p4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rgbClr val="067887"/>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7" name="Google Shape;187;p40"/>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rgbClr val="067887"/>
              </a:buClr>
              <a:buSzPts val="1400"/>
              <a:buChar char="•"/>
              <a:defRPr/>
            </a:lvl1pPr>
            <a:lvl2pPr marL="914400" lvl="1" indent="-317500" algn="l" rtl="0">
              <a:lnSpc>
                <a:spcPct val="90000"/>
              </a:lnSpc>
              <a:spcBef>
                <a:spcPts val="400"/>
              </a:spcBef>
              <a:spcAft>
                <a:spcPts val="0"/>
              </a:spcAft>
              <a:buClr>
                <a:srgbClr val="067887"/>
              </a:buClr>
              <a:buSzPts val="1400"/>
              <a:buChar char="•"/>
              <a:defRPr/>
            </a:lvl2pPr>
            <a:lvl3pPr marL="1371600" lvl="2" indent="-317500" algn="l" rtl="0">
              <a:lnSpc>
                <a:spcPct val="90000"/>
              </a:lnSpc>
              <a:spcBef>
                <a:spcPts val="400"/>
              </a:spcBef>
              <a:spcAft>
                <a:spcPts val="0"/>
              </a:spcAft>
              <a:buClr>
                <a:srgbClr val="067887"/>
              </a:buClr>
              <a:buSzPts val="1400"/>
              <a:buChar char="•"/>
              <a:defRPr/>
            </a:lvl3pPr>
            <a:lvl4pPr marL="1828800" lvl="3" indent="-317500" algn="l" rtl="0">
              <a:lnSpc>
                <a:spcPct val="90000"/>
              </a:lnSpc>
              <a:spcBef>
                <a:spcPts val="400"/>
              </a:spcBef>
              <a:spcAft>
                <a:spcPts val="0"/>
              </a:spcAft>
              <a:buClr>
                <a:srgbClr val="067887"/>
              </a:buClr>
              <a:buSzPts val="1400"/>
              <a:buChar char="•"/>
              <a:defRPr/>
            </a:lvl4pPr>
            <a:lvl5pPr marL="2286000" lvl="4" indent="-317500" algn="l" rtl="0">
              <a:lnSpc>
                <a:spcPct val="90000"/>
              </a:lnSpc>
              <a:spcBef>
                <a:spcPts val="400"/>
              </a:spcBef>
              <a:spcAft>
                <a:spcPts val="0"/>
              </a:spcAft>
              <a:buClr>
                <a:srgbClr val="067887"/>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8" name="Google Shape;188;p40"/>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rgbClr val="067887"/>
              </a:buClr>
              <a:buSzPts val="1400"/>
              <a:buChar char="•"/>
              <a:defRPr/>
            </a:lvl1pPr>
            <a:lvl2pPr marL="914400" lvl="1" indent="-317500" algn="l" rtl="0">
              <a:lnSpc>
                <a:spcPct val="90000"/>
              </a:lnSpc>
              <a:spcBef>
                <a:spcPts val="400"/>
              </a:spcBef>
              <a:spcAft>
                <a:spcPts val="0"/>
              </a:spcAft>
              <a:buClr>
                <a:srgbClr val="067887"/>
              </a:buClr>
              <a:buSzPts val="1400"/>
              <a:buChar char="•"/>
              <a:defRPr/>
            </a:lvl2pPr>
            <a:lvl3pPr marL="1371600" lvl="2" indent="-317500" algn="l" rtl="0">
              <a:lnSpc>
                <a:spcPct val="90000"/>
              </a:lnSpc>
              <a:spcBef>
                <a:spcPts val="400"/>
              </a:spcBef>
              <a:spcAft>
                <a:spcPts val="0"/>
              </a:spcAft>
              <a:buClr>
                <a:srgbClr val="067887"/>
              </a:buClr>
              <a:buSzPts val="1400"/>
              <a:buChar char="•"/>
              <a:defRPr/>
            </a:lvl3pPr>
            <a:lvl4pPr marL="1828800" lvl="3" indent="-317500" algn="l" rtl="0">
              <a:lnSpc>
                <a:spcPct val="90000"/>
              </a:lnSpc>
              <a:spcBef>
                <a:spcPts val="400"/>
              </a:spcBef>
              <a:spcAft>
                <a:spcPts val="0"/>
              </a:spcAft>
              <a:buClr>
                <a:srgbClr val="067887"/>
              </a:buClr>
              <a:buSzPts val="1400"/>
              <a:buChar char="•"/>
              <a:defRPr/>
            </a:lvl4pPr>
            <a:lvl5pPr marL="2286000" lvl="4" indent="-317500" algn="l" rtl="0">
              <a:lnSpc>
                <a:spcPct val="90000"/>
              </a:lnSpc>
              <a:spcBef>
                <a:spcPts val="400"/>
              </a:spcBef>
              <a:spcAft>
                <a:spcPts val="0"/>
              </a:spcAft>
              <a:buClr>
                <a:srgbClr val="067887"/>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9" name="Google Shape;189;p40"/>
          <p:cNvSpPr/>
          <p:nvPr/>
        </p:nvSpPr>
        <p:spPr>
          <a:xfrm>
            <a:off x="0" y="4796285"/>
            <a:ext cx="9144000" cy="358800"/>
          </a:xfrm>
          <a:prstGeom prst="rect">
            <a:avLst/>
          </a:prstGeom>
          <a:solidFill>
            <a:srgbClr val="06788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2"/>
              </a:solidFill>
              <a:latin typeface="Calibri"/>
              <a:ea typeface="Calibri"/>
              <a:cs typeface="Calibri"/>
              <a:sym typeface="Calibri"/>
            </a:endParaRPr>
          </a:p>
        </p:txBody>
      </p:sp>
      <p:pic>
        <p:nvPicPr>
          <p:cNvPr id="190" name="Google Shape;190;p40"/>
          <p:cNvPicPr preferRelativeResize="0"/>
          <p:nvPr/>
        </p:nvPicPr>
        <p:blipFill rotWithShape="1">
          <a:blip r:embed="rId2">
            <a:alphaModFix/>
          </a:blip>
          <a:srcRect/>
          <a:stretch/>
        </p:blipFill>
        <p:spPr>
          <a:xfrm>
            <a:off x="7952610" y="4797746"/>
            <a:ext cx="993926" cy="331308"/>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1"/>
        <p:cNvGrpSpPr/>
        <p:nvPr/>
      </p:nvGrpSpPr>
      <p:grpSpPr>
        <a:xfrm>
          <a:off x="0" y="0"/>
          <a:ext cx="0" cy="0"/>
          <a:chOff x="0" y="0"/>
          <a:chExt cx="0" cy="0"/>
        </a:xfrm>
      </p:grpSpPr>
      <p:sp>
        <p:nvSpPr>
          <p:cNvPr id="192" name="Google Shape;192;p4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rgbClr val="067887"/>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3"/>
        <p:cNvGrpSpPr/>
        <p:nvPr/>
      </p:nvGrpSpPr>
      <p:grpSpPr>
        <a:xfrm>
          <a:off x="0" y="0"/>
          <a:ext cx="0" cy="0"/>
          <a:chOff x="0" y="0"/>
          <a:chExt cx="0" cy="0"/>
        </a:xfrm>
      </p:grpSpPr>
      <p:pic>
        <p:nvPicPr>
          <p:cNvPr id="194" name="Google Shape;194;p42" descr="A close up of a sign&#10;&#10;Description automatically generated"/>
          <p:cNvPicPr preferRelativeResize="0"/>
          <p:nvPr/>
        </p:nvPicPr>
        <p:blipFill rotWithShape="1">
          <a:blip r:embed="rId2">
            <a:alphaModFix/>
          </a:blip>
          <a:srcRect/>
          <a:stretch/>
        </p:blipFill>
        <p:spPr>
          <a:xfrm>
            <a:off x="461963" y="1285875"/>
            <a:ext cx="8220074" cy="2571751"/>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95"/>
        <p:cNvGrpSpPr/>
        <p:nvPr/>
      </p:nvGrpSpPr>
      <p:grpSpPr>
        <a:xfrm>
          <a:off x="0" y="0"/>
          <a:ext cx="0" cy="0"/>
          <a:chOff x="0" y="0"/>
          <a:chExt cx="0" cy="0"/>
        </a:xfrm>
      </p:grpSpPr>
      <p:sp>
        <p:nvSpPr>
          <p:cNvPr id="196" name="Google Shape;196;p4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rgbClr val="067887"/>
              </a:buClr>
              <a:buSzPts val="2400"/>
              <a:buFont typeface="Open Sans ExtraBold"/>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7" name="Google Shape;197;p43"/>
          <p:cNvSpPr txBox="1">
            <a:spLocks noGrp="1"/>
          </p:cNvSpPr>
          <p:nvPr>
            <p:ph type="body" idx="1"/>
          </p:nvPr>
        </p:nvSpPr>
        <p:spPr>
          <a:xfrm>
            <a:off x="3887391" y="740569"/>
            <a:ext cx="4629300" cy="3655200"/>
          </a:xfrm>
          <a:prstGeom prst="rect">
            <a:avLst/>
          </a:prstGeom>
          <a:solidFill>
            <a:srgbClr val="067887"/>
          </a:solid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lt1"/>
              </a:buClr>
              <a:buSzPts val="2400"/>
              <a:buChar char="•"/>
              <a:defRPr sz="2400">
                <a:solidFill>
                  <a:schemeClr val="lt1"/>
                </a:solidFill>
              </a:defRPr>
            </a:lvl1pPr>
            <a:lvl2pPr marL="914400" lvl="1" indent="-361950" algn="l" rtl="0">
              <a:lnSpc>
                <a:spcPct val="90000"/>
              </a:lnSpc>
              <a:spcBef>
                <a:spcPts val="400"/>
              </a:spcBef>
              <a:spcAft>
                <a:spcPts val="0"/>
              </a:spcAft>
              <a:buClr>
                <a:schemeClr val="lt1"/>
              </a:buClr>
              <a:buSzPts val="2100"/>
              <a:buChar char="•"/>
              <a:defRPr sz="2100">
                <a:solidFill>
                  <a:schemeClr val="lt1"/>
                </a:solidFill>
              </a:defRPr>
            </a:lvl2pPr>
            <a:lvl3pPr marL="1371600" lvl="2" indent="-342900" algn="l" rtl="0">
              <a:lnSpc>
                <a:spcPct val="90000"/>
              </a:lnSpc>
              <a:spcBef>
                <a:spcPts val="400"/>
              </a:spcBef>
              <a:spcAft>
                <a:spcPts val="0"/>
              </a:spcAft>
              <a:buClr>
                <a:schemeClr val="lt1"/>
              </a:buClr>
              <a:buSzPts val="1800"/>
              <a:buChar char="•"/>
              <a:defRPr sz="1800">
                <a:solidFill>
                  <a:schemeClr val="lt1"/>
                </a:solidFill>
              </a:defRPr>
            </a:lvl3pPr>
            <a:lvl4pPr marL="1828800" lvl="3" indent="-323850" algn="l" rtl="0">
              <a:lnSpc>
                <a:spcPct val="90000"/>
              </a:lnSpc>
              <a:spcBef>
                <a:spcPts val="400"/>
              </a:spcBef>
              <a:spcAft>
                <a:spcPts val="0"/>
              </a:spcAft>
              <a:buClr>
                <a:schemeClr val="lt1"/>
              </a:buClr>
              <a:buSzPts val="1500"/>
              <a:buChar char="•"/>
              <a:defRPr sz="1500">
                <a:solidFill>
                  <a:schemeClr val="lt1"/>
                </a:solidFill>
              </a:defRPr>
            </a:lvl4pPr>
            <a:lvl5pPr marL="2286000" lvl="4" indent="-323850" algn="l" rtl="0">
              <a:lnSpc>
                <a:spcPct val="90000"/>
              </a:lnSpc>
              <a:spcBef>
                <a:spcPts val="400"/>
              </a:spcBef>
              <a:spcAft>
                <a:spcPts val="0"/>
              </a:spcAft>
              <a:buClr>
                <a:schemeClr val="lt1"/>
              </a:buClr>
              <a:buSzPts val="1500"/>
              <a:buChar char="•"/>
              <a:defRPr sz="1500">
                <a:solidFill>
                  <a:schemeClr val="lt1"/>
                </a:solidFill>
              </a:defRPr>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98" name="Google Shape;198;p43"/>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067887"/>
              </a:buClr>
              <a:buSzPts val="1200"/>
              <a:buNone/>
              <a:defRPr sz="1200"/>
            </a:lvl1pPr>
            <a:lvl2pPr marL="914400" lvl="1" indent="-228600" algn="l" rtl="0">
              <a:lnSpc>
                <a:spcPct val="90000"/>
              </a:lnSpc>
              <a:spcBef>
                <a:spcPts val="400"/>
              </a:spcBef>
              <a:spcAft>
                <a:spcPts val="0"/>
              </a:spcAft>
              <a:buClr>
                <a:srgbClr val="067887"/>
              </a:buClr>
              <a:buSzPts val="1100"/>
              <a:buNone/>
              <a:defRPr sz="1100"/>
            </a:lvl2pPr>
            <a:lvl3pPr marL="1371600" lvl="2" indent="-228600" algn="l" rtl="0">
              <a:lnSpc>
                <a:spcPct val="90000"/>
              </a:lnSpc>
              <a:spcBef>
                <a:spcPts val="400"/>
              </a:spcBef>
              <a:spcAft>
                <a:spcPts val="0"/>
              </a:spcAft>
              <a:buClr>
                <a:srgbClr val="067887"/>
              </a:buClr>
              <a:buSzPts val="900"/>
              <a:buNone/>
              <a:defRPr sz="900"/>
            </a:lvl3pPr>
            <a:lvl4pPr marL="1828800" lvl="3" indent="-228600" algn="l" rtl="0">
              <a:lnSpc>
                <a:spcPct val="90000"/>
              </a:lnSpc>
              <a:spcBef>
                <a:spcPts val="400"/>
              </a:spcBef>
              <a:spcAft>
                <a:spcPts val="0"/>
              </a:spcAft>
              <a:buClr>
                <a:srgbClr val="067887"/>
              </a:buClr>
              <a:buSzPts val="800"/>
              <a:buNone/>
              <a:defRPr sz="800"/>
            </a:lvl4pPr>
            <a:lvl5pPr marL="2286000" lvl="4" indent="-228600" algn="l" rtl="0">
              <a:lnSpc>
                <a:spcPct val="90000"/>
              </a:lnSpc>
              <a:spcBef>
                <a:spcPts val="400"/>
              </a:spcBef>
              <a:spcAft>
                <a:spcPts val="0"/>
              </a:spcAft>
              <a:buClr>
                <a:srgbClr val="067887"/>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pic>
        <p:nvPicPr>
          <p:cNvPr id="199" name="Google Shape;199;p43"/>
          <p:cNvPicPr preferRelativeResize="0"/>
          <p:nvPr/>
        </p:nvPicPr>
        <p:blipFill rotWithShape="1">
          <a:blip r:embed="rId2">
            <a:alphaModFix/>
          </a:blip>
          <a:srcRect/>
          <a:stretch/>
        </p:blipFill>
        <p:spPr>
          <a:xfrm>
            <a:off x="7952610" y="4797746"/>
            <a:ext cx="993926" cy="331308"/>
          </a:xfrm>
          <a:prstGeom prst="rect">
            <a:avLst/>
          </a:prstGeom>
          <a:noFill/>
          <a:ln>
            <a:noFill/>
          </a:ln>
        </p:spPr>
      </p:pic>
      <p:sp>
        <p:nvSpPr>
          <p:cNvPr id="200" name="Google Shape;200;p43"/>
          <p:cNvSpPr/>
          <p:nvPr/>
        </p:nvSpPr>
        <p:spPr>
          <a:xfrm>
            <a:off x="0" y="4784854"/>
            <a:ext cx="9144000" cy="358800"/>
          </a:xfrm>
          <a:prstGeom prst="rect">
            <a:avLst/>
          </a:prstGeom>
          <a:solidFill>
            <a:srgbClr val="06788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2"/>
              </a:solidFill>
              <a:latin typeface="Calibri"/>
              <a:ea typeface="Calibri"/>
              <a:cs typeface="Calibri"/>
              <a:sym typeface="Calibri"/>
            </a:endParaRPr>
          </a:p>
        </p:txBody>
      </p:sp>
      <p:pic>
        <p:nvPicPr>
          <p:cNvPr id="201" name="Google Shape;201;p43"/>
          <p:cNvPicPr preferRelativeResize="0"/>
          <p:nvPr/>
        </p:nvPicPr>
        <p:blipFill rotWithShape="1">
          <a:blip r:embed="rId2">
            <a:alphaModFix/>
          </a:blip>
          <a:srcRect/>
          <a:stretch/>
        </p:blipFill>
        <p:spPr>
          <a:xfrm>
            <a:off x="7952610" y="4786314"/>
            <a:ext cx="993926" cy="33130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328E95"/>
        </a:solidFill>
        <a:effectLst/>
      </p:bgPr>
    </p:bg>
    <p:spTree>
      <p:nvGrpSpPr>
        <p:cNvPr id="1" name="Shape 202"/>
        <p:cNvGrpSpPr/>
        <p:nvPr/>
      </p:nvGrpSpPr>
      <p:grpSpPr>
        <a:xfrm>
          <a:off x="0" y="0"/>
          <a:ext cx="0" cy="0"/>
          <a:chOff x="0" y="0"/>
          <a:chExt cx="0" cy="0"/>
        </a:xfrm>
      </p:grpSpPr>
      <p:sp>
        <p:nvSpPr>
          <p:cNvPr id="203" name="Google Shape;203;p4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lt1"/>
              </a:buClr>
              <a:buSzPts val="4500"/>
              <a:buFont typeface="Open Sans ExtraBold"/>
              <a:buNone/>
              <a:defRPr sz="45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04" name="Google Shape;204;p4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accent6"/>
              </a:buClr>
              <a:buSzPts val="1800"/>
              <a:buNone/>
              <a:defRPr sz="1800">
                <a:solidFill>
                  <a:schemeClr val="accent6"/>
                </a:solidFill>
              </a:defRPr>
            </a:lvl1pPr>
            <a:lvl2pPr lvl="1" algn="ctr" rtl="0">
              <a:lnSpc>
                <a:spcPct val="90000"/>
              </a:lnSpc>
              <a:spcBef>
                <a:spcPts val="400"/>
              </a:spcBef>
              <a:spcAft>
                <a:spcPts val="0"/>
              </a:spcAft>
              <a:buClr>
                <a:srgbClr val="067887"/>
              </a:buClr>
              <a:buSzPts val="1500"/>
              <a:buNone/>
              <a:defRPr sz="1500"/>
            </a:lvl2pPr>
            <a:lvl3pPr lvl="2" algn="ctr" rtl="0">
              <a:lnSpc>
                <a:spcPct val="90000"/>
              </a:lnSpc>
              <a:spcBef>
                <a:spcPts val="400"/>
              </a:spcBef>
              <a:spcAft>
                <a:spcPts val="0"/>
              </a:spcAft>
              <a:buClr>
                <a:srgbClr val="067887"/>
              </a:buClr>
              <a:buSzPts val="1400"/>
              <a:buNone/>
              <a:defRPr sz="1400"/>
            </a:lvl3pPr>
            <a:lvl4pPr lvl="3" algn="ctr" rtl="0">
              <a:lnSpc>
                <a:spcPct val="90000"/>
              </a:lnSpc>
              <a:spcBef>
                <a:spcPts val="400"/>
              </a:spcBef>
              <a:spcAft>
                <a:spcPts val="0"/>
              </a:spcAft>
              <a:buClr>
                <a:srgbClr val="067887"/>
              </a:buClr>
              <a:buSzPts val="1200"/>
              <a:buNone/>
              <a:defRPr sz="1200"/>
            </a:lvl4pPr>
            <a:lvl5pPr lvl="4" algn="ctr" rtl="0">
              <a:lnSpc>
                <a:spcPct val="90000"/>
              </a:lnSpc>
              <a:spcBef>
                <a:spcPts val="400"/>
              </a:spcBef>
              <a:spcAft>
                <a:spcPts val="0"/>
              </a:spcAft>
              <a:buClr>
                <a:srgbClr val="067887"/>
              </a:buClr>
              <a:buSzPts val="1200"/>
              <a:buNone/>
              <a:defRPr sz="1200"/>
            </a:lvl5pPr>
            <a:lvl6pPr lvl="5" algn="ctr" rtl="0">
              <a:lnSpc>
                <a:spcPct val="90000"/>
              </a:lnSpc>
              <a:spcBef>
                <a:spcPts val="400"/>
              </a:spcBef>
              <a:spcAft>
                <a:spcPts val="0"/>
              </a:spcAft>
              <a:buClr>
                <a:schemeClr val="lt1"/>
              </a:buClr>
              <a:buSzPts val="1200"/>
              <a:buNone/>
              <a:defRPr sz="1200"/>
            </a:lvl6pPr>
            <a:lvl7pPr lvl="6" algn="ctr" rtl="0">
              <a:lnSpc>
                <a:spcPct val="90000"/>
              </a:lnSpc>
              <a:spcBef>
                <a:spcPts val="400"/>
              </a:spcBef>
              <a:spcAft>
                <a:spcPts val="0"/>
              </a:spcAft>
              <a:buClr>
                <a:schemeClr val="lt1"/>
              </a:buClr>
              <a:buSzPts val="1200"/>
              <a:buNone/>
              <a:defRPr sz="1200"/>
            </a:lvl7pPr>
            <a:lvl8pPr lvl="7" algn="ctr" rtl="0">
              <a:lnSpc>
                <a:spcPct val="90000"/>
              </a:lnSpc>
              <a:spcBef>
                <a:spcPts val="400"/>
              </a:spcBef>
              <a:spcAft>
                <a:spcPts val="0"/>
              </a:spcAft>
              <a:buClr>
                <a:schemeClr val="lt1"/>
              </a:buClr>
              <a:buSzPts val="1200"/>
              <a:buNone/>
              <a:defRPr sz="1200"/>
            </a:lvl8pPr>
            <a:lvl9pPr lvl="8" algn="ctr" rtl="0">
              <a:lnSpc>
                <a:spcPct val="90000"/>
              </a:lnSpc>
              <a:spcBef>
                <a:spcPts val="400"/>
              </a:spcBef>
              <a:spcAft>
                <a:spcPts val="0"/>
              </a:spcAft>
              <a:buClr>
                <a:schemeClr val="lt1"/>
              </a:buClr>
              <a:buSzPts val="1200"/>
              <a:buNone/>
              <a:defRPr sz="1200"/>
            </a:lvl9pPr>
          </a:lstStyle>
          <a:p>
            <a:endParaRPr/>
          </a:p>
        </p:txBody>
      </p:sp>
      <p:pic>
        <p:nvPicPr>
          <p:cNvPr id="205" name="Google Shape;205;p44" descr="A picture containing drawing&#10;&#10;Description automatically generated"/>
          <p:cNvPicPr preferRelativeResize="0"/>
          <p:nvPr/>
        </p:nvPicPr>
        <p:blipFill rotWithShape="1">
          <a:blip r:embed="rId2">
            <a:alphaModFix/>
          </a:blip>
          <a:srcRect/>
          <a:stretch/>
        </p:blipFill>
        <p:spPr>
          <a:xfrm>
            <a:off x="1143000" y="132244"/>
            <a:ext cx="2025000" cy="675002"/>
          </a:xfrm>
          <a:prstGeom prst="rect">
            <a:avLst/>
          </a:prstGeom>
          <a:noFill/>
          <a:ln>
            <a:noFill/>
          </a:ln>
        </p:spPr>
      </p:pic>
      <p:sp>
        <p:nvSpPr>
          <p:cNvPr id="206" name="Google Shape;206;p44"/>
          <p:cNvSpPr/>
          <p:nvPr/>
        </p:nvSpPr>
        <p:spPr>
          <a:xfrm>
            <a:off x="0" y="4796285"/>
            <a:ext cx="9144000" cy="3588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Calibri"/>
              <a:ea typeface="Calibri"/>
              <a:cs typeface="Calibri"/>
              <a:sym typeface="Calibri"/>
            </a:endParaRPr>
          </a:p>
        </p:txBody>
      </p:sp>
      <p:pic>
        <p:nvPicPr>
          <p:cNvPr id="207" name="Google Shape;207;p44"/>
          <p:cNvPicPr preferRelativeResize="0"/>
          <p:nvPr/>
        </p:nvPicPr>
        <p:blipFill rotWithShape="1">
          <a:blip r:embed="rId3">
            <a:alphaModFix/>
          </a:blip>
          <a:srcRect/>
          <a:stretch/>
        </p:blipFill>
        <p:spPr>
          <a:xfrm>
            <a:off x="8001000" y="4810008"/>
            <a:ext cx="993601" cy="331199"/>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rgbClr val="328E95"/>
        </a:solidFill>
        <a:effectLst/>
      </p:bgPr>
    </p:bg>
    <p:spTree>
      <p:nvGrpSpPr>
        <p:cNvPr id="1" name="Shape 208"/>
        <p:cNvGrpSpPr/>
        <p:nvPr/>
      </p:nvGrpSpPr>
      <p:grpSpPr>
        <a:xfrm>
          <a:off x="0" y="0"/>
          <a:ext cx="0" cy="0"/>
          <a:chOff x="0" y="0"/>
          <a:chExt cx="0" cy="0"/>
        </a:xfrm>
      </p:grpSpPr>
      <p:sp>
        <p:nvSpPr>
          <p:cNvPr id="209" name="Google Shape;209;p4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3300"/>
              <a:buFont typeface="Open Sans ExtraBold"/>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0" name="Google Shape;210;p4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61950" algn="l" rtl="0">
              <a:lnSpc>
                <a:spcPct val="90000"/>
              </a:lnSpc>
              <a:spcBef>
                <a:spcPts val="800"/>
              </a:spcBef>
              <a:spcAft>
                <a:spcPts val="0"/>
              </a:spcAft>
              <a:buClr>
                <a:schemeClr val="lt1"/>
              </a:buClr>
              <a:buSzPts val="2100"/>
              <a:buChar char="•"/>
              <a:defRPr>
                <a:solidFill>
                  <a:schemeClr val="lt1"/>
                </a:solidFill>
              </a:defRPr>
            </a:lvl1pPr>
            <a:lvl2pPr marL="914400" lvl="1" indent="-342900" algn="l" rtl="0">
              <a:lnSpc>
                <a:spcPct val="90000"/>
              </a:lnSpc>
              <a:spcBef>
                <a:spcPts val="400"/>
              </a:spcBef>
              <a:spcAft>
                <a:spcPts val="0"/>
              </a:spcAft>
              <a:buClr>
                <a:schemeClr val="lt1"/>
              </a:buClr>
              <a:buSzPts val="1800"/>
              <a:buChar char="•"/>
              <a:defRPr>
                <a:solidFill>
                  <a:schemeClr val="lt1"/>
                </a:solidFill>
              </a:defRPr>
            </a:lvl2pPr>
            <a:lvl3pPr marL="1371600" lvl="2" indent="-323850" algn="l" rtl="0">
              <a:lnSpc>
                <a:spcPct val="90000"/>
              </a:lnSpc>
              <a:spcBef>
                <a:spcPts val="400"/>
              </a:spcBef>
              <a:spcAft>
                <a:spcPts val="0"/>
              </a:spcAft>
              <a:buClr>
                <a:schemeClr val="lt1"/>
              </a:buClr>
              <a:buSzPts val="1500"/>
              <a:buChar char="•"/>
              <a:defRPr>
                <a:solidFill>
                  <a:schemeClr val="lt1"/>
                </a:solidFill>
              </a:defRPr>
            </a:lvl3pPr>
            <a:lvl4pPr marL="1828800" lvl="3" indent="-317500" algn="l" rtl="0">
              <a:lnSpc>
                <a:spcPct val="90000"/>
              </a:lnSpc>
              <a:spcBef>
                <a:spcPts val="400"/>
              </a:spcBef>
              <a:spcAft>
                <a:spcPts val="0"/>
              </a:spcAft>
              <a:buClr>
                <a:schemeClr val="lt1"/>
              </a:buClr>
              <a:buSzPts val="1400"/>
              <a:buChar char="•"/>
              <a:defRPr>
                <a:solidFill>
                  <a:schemeClr val="lt1"/>
                </a:solidFill>
              </a:defRPr>
            </a:lvl4pPr>
            <a:lvl5pPr marL="2286000" lvl="4" indent="-317500" algn="l" rtl="0">
              <a:lnSpc>
                <a:spcPct val="90000"/>
              </a:lnSpc>
              <a:spcBef>
                <a:spcPts val="400"/>
              </a:spcBef>
              <a:spcAft>
                <a:spcPts val="0"/>
              </a:spcAft>
              <a:buClr>
                <a:schemeClr val="lt1"/>
              </a:buClr>
              <a:buSzPts val="1400"/>
              <a:buChar char="•"/>
              <a:defRPr>
                <a:solidFill>
                  <a:schemeClr val="lt1"/>
                </a:solidFill>
              </a:defRPr>
            </a:lvl5pPr>
            <a:lvl6pPr marL="2743200" lvl="5" indent="-317500" algn="l" rtl="0">
              <a:lnSpc>
                <a:spcPct val="90000"/>
              </a:lnSpc>
              <a:spcBef>
                <a:spcPts val="400"/>
              </a:spcBef>
              <a:spcAft>
                <a:spcPts val="0"/>
              </a:spcAft>
              <a:buClr>
                <a:schemeClr val="lt1"/>
              </a:buClr>
              <a:buSzPts val="1400"/>
              <a:buChar char="•"/>
              <a:defRPr/>
            </a:lvl6pPr>
            <a:lvl7pPr marL="3200400" lvl="6" indent="-317500" algn="l" rtl="0">
              <a:lnSpc>
                <a:spcPct val="90000"/>
              </a:lnSpc>
              <a:spcBef>
                <a:spcPts val="400"/>
              </a:spcBef>
              <a:spcAft>
                <a:spcPts val="0"/>
              </a:spcAft>
              <a:buClr>
                <a:schemeClr val="lt1"/>
              </a:buClr>
              <a:buSzPts val="1400"/>
              <a:buChar char="•"/>
              <a:defRPr/>
            </a:lvl7pPr>
            <a:lvl8pPr marL="3657600" lvl="7" indent="-317500" algn="l" rtl="0">
              <a:lnSpc>
                <a:spcPct val="90000"/>
              </a:lnSpc>
              <a:spcBef>
                <a:spcPts val="400"/>
              </a:spcBef>
              <a:spcAft>
                <a:spcPts val="0"/>
              </a:spcAft>
              <a:buClr>
                <a:schemeClr val="lt1"/>
              </a:buClr>
              <a:buSzPts val="1400"/>
              <a:buChar char="•"/>
              <a:defRPr/>
            </a:lvl8pPr>
            <a:lvl9pPr marL="4114800" lvl="8" indent="-317500" algn="l" rtl="0">
              <a:lnSpc>
                <a:spcPct val="90000"/>
              </a:lnSpc>
              <a:spcBef>
                <a:spcPts val="400"/>
              </a:spcBef>
              <a:spcAft>
                <a:spcPts val="0"/>
              </a:spcAft>
              <a:buClr>
                <a:schemeClr val="lt1"/>
              </a:buClr>
              <a:buSzPts val="1400"/>
              <a:buChar char="•"/>
              <a:defRPr/>
            </a:lvl9pPr>
          </a:lstStyle>
          <a:p>
            <a:endParaRPr/>
          </a:p>
        </p:txBody>
      </p:sp>
      <p:sp>
        <p:nvSpPr>
          <p:cNvPr id="211" name="Google Shape;211;p45"/>
          <p:cNvSpPr/>
          <p:nvPr/>
        </p:nvSpPr>
        <p:spPr>
          <a:xfrm>
            <a:off x="0" y="4796285"/>
            <a:ext cx="9144000" cy="3588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Calibri"/>
              <a:ea typeface="Calibri"/>
              <a:cs typeface="Calibri"/>
              <a:sym typeface="Calibri"/>
            </a:endParaRPr>
          </a:p>
        </p:txBody>
      </p:sp>
      <p:pic>
        <p:nvPicPr>
          <p:cNvPr id="212" name="Google Shape;212;p45"/>
          <p:cNvPicPr preferRelativeResize="0"/>
          <p:nvPr/>
        </p:nvPicPr>
        <p:blipFill rotWithShape="1">
          <a:blip r:embed="rId2">
            <a:alphaModFix/>
          </a:blip>
          <a:srcRect/>
          <a:stretch/>
        </p:blipFill>
        <p:spPr>
          <a:xfrm>
            <a:off x="8001000" y="4810008"/>
            <a:ext cx="993601" cy="331199"/>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solidFill>
          <a:srgbClr val="328E95"/>
        </a:solidFill>
        <a:effectLst/>
      </p:bgPr>
    </p:bg>
    <p:spTree>
      <p:nvGrpSpPr>
        <p:cNvPr id="1" name="Shape 213"/>
        <p:cNvGrpSpPr/>
        <p:nvPr/>
      </p:nvGrpSpPr>
      <p:grpSpPr>
        <a:xfrm>
          <a:off x="0" y="0"/>
          <a:ext cx="0" cy="0"/>
          <a:chOff x="0" y="0"/>
          <a:chExt cx="0" cy="0"/>
        </a:xfrm>
      </p:grpSpPr>
      <p:sp>
        <p:nvSpPr>
          <p:cNvPr id="214" name="Google Shape;214;p46"/>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lt1"/>
              </a:buClr>
              <a:buSzPts val="4500"/>
              <a:buFont typeface="Open Sans ExtraBold"/>
              <a:buNone/>
              <a:defRPr sz="45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5" name="Google Shape;215;p46"/>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accent6"/>
              </a:buClr>
              <a:buSzPts val="1800"/>
              <a:buNone/>
              <a:defRPr sz="1800">
                <a:solidFill>
                  <a:schemeClr val="accent6"/>
                </a:solidFill>
              </a:defRPr>
            </a:lvl1pPr>
            <a:lvl2pPr marL="914400" lvl="1" indent="-228600" algn="l" rtl="0">
              <a:lnSpc>
                <a:spcPct val="90000"/>
              </a:lnSpc>
              <a:spcBef>
                <a:spcPts val="400"/>
              </a:spcBef>
              <a:spcAft>
                <a:spcPts val="0"/>
              </a:spcAft>
              <a:buClr>
                <a:schemeClr val="lt1"/>
              </a:buClr>
              <a:buSzPts val="1500"/>
              <a:buNone/>
              <a:defRPr sz="1500">
                <a:solidFill>
                  <a:schemeClr val="lt1"/>
                </a:solidFill>
              </a:defRPr>
            </a:lvl2pPr>
            <a:lvl3pPr marL="1371600" lvl="2" indent="-228600" algn="l" rtl="0">
              <a:lnSpc>
                <a:spcPct val="90000"/>
              </a:lnSpc>
              <a:spcBef>
                <a:spcPts val="400"/>
              </a:spcBef>
              <a:spcAft>
                <a:spcPts val="0"/>
              </a:spcAft>
              <a:buClr>
                <a:schemeClr val="lt1"/>
              </a:buClr>
              <a:buSzPts val="1400"/>
              <a:buNone/>
              <a:defRPr sz="1400">
                <a:solidFill>
                  <a:schemeClr val="lt1"/>
                </a:solidFill>
              </a:defRPr>
            </a:lvl3pPr>
            <a:lvl4pPr marL="1828800" lvl="3" indent="-228600" algn="l" rtl="0">
              <a:lnSpc>
                <a:spcPct val="90000"/>
              </a:lnSpc>
              <a:spcBef>
                <a:spcPts val="400"/>
              </a:spcBef>
              <a:spcAft>
                <a:spcPts val="0"/>
              </a:spcAft>
              <a:buClr>
                <a:schemeClr val="lt1"/>
              </a:buClr>
              <a:buSzPts val="1200"/>
              <a:buNone/>
              <a:defRPr sz="1200">
                <a:solidFill>
                  <a:schemeClr val="lt1"/>
                </a:solidFill>
              </a:defRPr>
            </a:lvl4pPr>
            <a:lvl5pPr marL="2286000" lvl="4" indent="-228600" algn="l" rtl="0">
              <a:lnSpc>
                <a:spcPct val="90000"/>
              </a:lnSpc>
              <a:spcBef>
                <a:spcPts val="400"/>
              </a:spcBef>
              <a:spcAft>
                <a:spcPts val="0"/>
              </a:spcAft>
              <a:buClr>
                <a:schemeClr val="lt1"/>
              </a:buClr>
              <a:buSzPts val="1200"/>
              <a:buNone/>
              <a:defRPr sz="1200">
                <a:solidFill>
                  <a:schemeClr val="lt1"/>
                </a:solidFill>
              </a:defRPr>
            </a:lvl5pPr>
            <a:lvl6pPr marL="2743200" lvl="5" indent="-228600" algn="l" rtl="0">
              <a:lnSpc>
                <a:spcPct val="90000"/>
              </a:lnSpc>
              <a:spcBef>
                <a:spcPts val="400"/>
              </a:spcBef>
              <a:spcAft>
                <a:spcPts val="0"/>
              </a:spcAft>
              <a:buClr>
                <a:schemeClr val="lt1"/>
              </a:buClr>
              <a:buSzPts val="1200"/>
              <a:buNone/>
              <a:defRPr sz="1200">
                <a:solidFill>
                  <a:schemeClr val="lt1"/>
                </a:solidFill>
              </a:defRPr>
            </a:lvl6pPr>
            <a:lvl7pPr marL="3200400" lvl="6" indent="-228600" algn="l" rtl="0">
              <a:lnSpc>
                <a:spcPct val="90000"/>
              </a:lnSpc>
              <a:spcBef>
                <a:spcPts val="400"/>
              </a:spcBef>
              <a:spcAft>
                <a:spcPts val="0"/>
              </a:spcAft>
              <a:buClr>
                <a:schemeClr val="lt1"/>
              </a:buClr>
              <a:buSzPts val="1200"/>
              <a:buNone/>
              <a:defRPr sz="1200">
                <a:solidFill>
                  <a:schemeClr val="lt1"/>
                </a:solidFill>
              </a:defRPr>
            </a:lvl7pPr>
            <a:lvl8pPr marL="3657600" lvl="7" indent="-228600" algn="l" rtl="0">
              <a:lnSpc>
                <a:spcPct val="90000"/>
              </a:lnSpc>
              <a:spcBef>
                <a:spcPts val="400"/>
              </a:spcBef>
              <a:spcAft>
                <a:spcPts val="0"/>
              </a:spcAft>
              <a:buClr>
                <a:schemeClr val="lt1"/>
              </a:buClr>
              <a:buSzPts val="1200"/>
              <a:buNone/>
              <a:defRPr sz="1200">
                <a:solidFill>
                  <a:schemeClr val="lt1"/>
                </a:solidFill>
              </a:defRPr>
            </a:lvl8pPr>
            <a:lvl9pPr marL="4114800" lvl="8" indent="-228600" algn="l" rtl="0">
              <a:lnSpc>
                <a:spcPct val="90000"/>
              </a:lnSpc>
              <a:spcBef>
                <a:spcPts val="400"/>
              </a:spcBef>
              <a:spcAft>
                <a:spcPts val="0"/>
              </a:spcAft>
              <a:buClr>
                <a:schemeClr val="lt1"/>
              </a:buClr>
              <a:buSzPts val="1200"/>
              <a:buNone/>
              <a:defRPr sz="1200">
                <a:solidFill>
                  <a:schemeClr val="lt1"/>
                </a:solidFill>
              </a:defRPr>
            </a:lvl9pPr>
          </a:lstStyle>
          <a:p>
            <a:endParaRPr/>
          </a:p>
        </p:txBody>
      </p:sp>
      <p:pic>
        <p:nvPicPr>
          <p:cNvPr id="216" name="Google Shape;216;p46" descr="A picture containing drawing&#10;&#10;Description automatically generated"/>
          <p:cNvPicPr preferRelativeResize="0"/>
          <p:nvPr/>
        </p:nvPicPr>
        <p:blipFill rotWithShape="1">
          <a:blip r:embed="rId2">
            <a:alphaModFix/>
          </a:blip>
          <a:srcRect/>
          <a:stretch/>
        </p:blipFill>
        <p:spPr>
          <a:xfrm>
            <a:off x="623888" y="544537"/>
            <a:ext cx="2025000" cy="675002"/>
          </a:xfrm>
          <a:prstGeom prst="rect">
            <a:avLst/>
          </a:prstGeom>
          <a:noFill/>
          <a:ln>
            <a:noFill/>
          </a:ln>
        </p:spPr>
      </p:pic>
      <p:sp>
        <p:nvSpPr>
          <p:cNvPr id="217" name="Google Shape;217;p46"/>
          <p:cNvSpPr/>
          <p:nvPr/>
        </p:nvSpPr>
        <p:spPr>
          <a:xfrm>
            <a:off x="0" y="4796285"/>
            <a:ext cx="9144000" cy="3588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Calibri"/>
              <a:ea typeface="Calibri"/>
              <a:cs typeface="Calibri"/>
              <a:sym typeface="Calibri"/>
            </a:endParaRPr>
          </a:p>
        </p:txBody>
      </p:sp>
      <p:pic>
        <p:nvPicPr>
          <p:cNvPr id="218" name="Google Shape;218;p46"/>
          <p:cNvPicPr preferRelativeResize="0"/>
          <p:nvPr/>
        </p:nvPicPr>
        <p:blipFill rotWithShape="1">
          <a:blip r:embed="rId3">
            <a:alphaModFix/>
          </a:blip>
          <a:srcRect/>
          <a:stretch/>
        </p:blipFill>
        <p:spPr>
          <a:xfrm>
            <a:off x="8001000" y="4810008"/>
            <a:ext cx="993601" cy="331199"/>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_Two Content">
  <p:cSld name="1_Two Content">
    <p:bg>
      <p:bgPr>
        <a:solidFill>
          <a:srgbClr val="328E95"/>
        </a:solidFill>
        <a:effectLst/>
      </p:bgPr>
    </p:bg>
    <p:spTree>
      <p:nvGrpSpPr>
        <p:cNvPr id="1" name="Shape 219"/>
        <p:cNvGrpSpPr/>
        <p:nvPr/>
      </p:nvGrpSpPr>
      <p:grpSpPr>
        <a:xfrm>
          <a:off x="0" y="0"/>
          <a:ext cx="0" cy="0"/>
          <a:chOff x="0" y="0"/>
          <a:chExt cx="0" cy="0"/>
        </a:xfrm>
      </p:grpSpPr>
      <p:sp>
        <p:nvSpPr>
          <p:cNvPr id="220" name="Google Shape;220;p4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3300"/>
              <a:buFont typeface="Open Sans ExtraBold"/>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1" name="Google Shape;221;p47"/>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61950" algn="l" rtl="0">
              <a:lnSpc>
                <a:spcPct val="90000"/>
              </a:lnSpc>
              <a:spcBef>
                <a:spcPts val="800"/>
              </a:spcBef>
              <a:spcAft>
                <a:spcPts val="0"/>
              </a:spcAft>
              <a:buClr>
                <a:schemeClr val="lt1"/>
              </a:buClr>
              <a:buSzPts val="2100"/>
              <a:buChar char="•"/>
              <a:defRPr>
                <a:solidFill>
                  <a:schemeClr val="lt1"/>
                </a:solidFill>
              </a:defRPr>
            </a:lvl1pPr>
            <a:lvl2pPr marL="914400" lvl="1" indent="-342900" algn="l" rtl="0">
              <a:lnSpc>
                <a:spcPct val="90000"/>
              </a:lnSpc>
              <a:spcBef>
                <a:spcPts val="400"/>
              </a:spcBef>
              <a:spcAft>
                <a:spcPts val="0"/>
              </a:spcAft>
              <a:buClr>
                <a:schemeClr val="lt1"/>
              </a:buClr>
              <a:buSzPts val="1800"/>
              <a:buChar char="•"/>
              <a:defRPr>
                <a:solidFill>
                  <a:schemeClr val="lt1"/>
                </a:solidFill>
              </a:defRPr>
            </a:lvl2pPr>
            <a:lvl3pPr marL="1371600" lvl="2" indent="-323850" algn="l" rtl="0">
              <a:lnSpc>
                <a:spcPct val="90000"/>
              </a:lnSpc>
              <a:spcBef>
                <a:spcPts val="400"/>
              </a:spcBef>
              <a:spcAft>
                <a:spcPts val="0"/>
              </a:spcAft>
              <a:buClr>
                <a:schemeClr val="lt1"/>
              </a:buClr>
              <a:buSzPts val="1500"/>
              <a:buChar char="•"/>
              <a:defRPr>
                <a:solidFill>
                  <a:schemeClr val="lt1"/>
                </a:solidFill>
              </a:defRPr>
            </a:lvl3pPr>
            <a:lvl4pPr marL="1828800" lvl="3" indent="-317500" algn="l" rtl="0">
              <a:lnSpc>
                <a:spcPct val="90000"/>
              </a:lnSpc>
              <a:spcBef>
                <a:spcPts val="400"/>
              </a:spcBef>
              <a:spcAft>
                <a:spcPts val="0"/>
              </a:spcAft>
              <a:buClr>
                <a:schemeClr val="lt1"/>
              </a:buClr>
              <a:buSzPts val="1400"/>
              <a:buChar char="•"/>
              <a:defRPr>
                <a:solidFill>
                  <a:schemeClr val="lt1"/>
                </a:solidFill>
              </a:defRPr>
            </a:lvl4pPr>
            <a:lvl5pPr marL="2286000" lvl="4" indent="-317500" algn="l" rtl="0">
              <a:lnSpc>
                <a:spcPct val="90000"/>
              </a:lnSpc>
              <a:spcBef>
                <a:spcPts val="400"/>
              </a:spcBef>
              <a:spcAft>
                <a:spcPts val="0"/>
              </a:spcAft>
              <a:buClr>
                <a:schemeClr val="lt1"/>
              </a:buClr>
              <a:buSzPts val="1400"/>
              <a:buChar char="•"/>
              <a:defRPr>
                <a:solidFill>
                  <a:schemeClr val="lt1"/>
                </a:solidFill>
              </a:defRPr>
            </a:lvl5pPr>
            <a:lvl6pPr marL="2743200" lvl="5" indent="-317500" algn="l" rtl="0">
              <a:lnSpc>
                <a:spcPct val="90000"/>
              </a:lnSpc>
              <a:spcBef>
                <a:spcPts val="400"/>
              </a:spcBef>
              <a:spcAft>
                <a:spcPts val="0"/>
              </a:spcAft>
              <a:buClr>
                <a:schemeClr val="lt1"/>
              </a:buClr>
              <a:buSzPts val="1400"/>
              <a:buChar char="•"/>
              <a:defRPr/>
            </a:lvl6pPr>
            <a:lvl7pPr marL="3200400" lvl="6" indent="-317500" algn="l" rtl="0">
              <a:lnSpc>
                <a:spcPct val="90000"/>
              </a:lnSpc>
              <a:spcBef>
                <a:spcPts val="400"/>
              </a:spcBef>
              <a:spcAft>
                <a:spcPts val="0"/>
              </a:spcAft>
              <a:buClr>
                <a:schemeClr val="lt1"/>
              </a:buClr>
              <a:buSzPts val="1400"/>
              <a:buChar char="•"/>
              <a:defRPr/>
            </a:lvl7pPr>
            <a:lvl8pPr marL="3657600" lvl="7" indent="-317500" algn="l" rtl="0">
              <a:lnSpc>
                <a:spcPct val="90000"/>
              </a:lnSpc>
              <a:spcBef>
                <a:spcPts val="400"/>
              </a:spcBef>
              <a:spcAft>
                <a:spcPts val="0"/>
              </a:spcAft>
              <a:buClr>
                <a:schemeClr val="lt1"/>
              </a:buClr>
              <a:buSzPts val="1400"/>
              <a:buChar char="•"/>
              <a:defRPr/>
            </a:lvl8pPr>
            <a:lvl9pPr marL="4114800" lvl="8" indent="-317500" algn="l" rtl="0">
              <a:lnSpc>
                <a:spcPct val="90000"/>
              </a:lnSpc>
              <a:spcBef>
                <a:spcPts val="400"/>
              </a:spcBef>
              <a:spcAft>
                <a:spcPts val="0"/>
              </a:spcAft>
              <a:buClr>
                <a:schemeClr val="lt1"/>
              </a:buClr>
              <a:buSzPts val="1400"/>
              <a:buChar char="•"/>
              <a:defRPr/>
            </a:lvl9pPr>
          </a:lstStyle>
          <a:p>
            <a:endParaRPr/>
          </a:p>
        </p:txBody>
      </p:sp>
      <p:sp>
        <p:nvSpPr>
          <p:cNvPr id="222" name="Google Shape;222;p47"/>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61950" algn="l" rtl="0">
              <a:lnSpc>
                <a:spcPct val="90000"/>
              </a:lnSpc>
              <a:spcBef>
                <a:spcPts val="800"/>
              </a:spcBef>
              <a:spcAft>
                <a:spcPts val="0"/>
              </a:spcAft>
              <a:buClr>
                <a:schemeClr val="lt1"/>
              </a:buClr>
              <a:buSzPts val="2100"/>
              <a:buChar char="•"/>
              <a:defRPr>
                <a:solidFill>
                  <a:schemeClr val="lt1"/>
                </a:solidFill>
              </a:defRPr>
            </a:lvl1pPr>
            <a:lvl2pPr marL="914400" lvl="1" indent="-342900" algn="l" rtl="0">
              <a:lnSpc>
                <a:spcPct val="90000"/>
              </a:lnSpc>
              <a:spcBef>
                <a:spcPts val="400"/>
              </a:spcBef>
              <a:spcAft>
                <a:spcPts val="0"/>
              </a:spcAft>
              <a:buClr>
                <a:schemeClr val="lt1"/>
              </a:buClr>
              <a:buSzPts val="1800"/>
              <a:buChar char="•"/>
              <a:defRPr>
                <a:solidFill>
                  <a:schemeClr val="lt1"/>
                </a:solidFill>
              </a:defRPr>
            </a:lvl2pPr>
            <a:lvl3pPr marL="1371600" lvl="2" indent="-323850" algn="l" rtl="0">
              <a:lnSpc>
                <a:spcPct val="90000"/>
              </a:lnSpc>
              <a:spcBef>
                <a:spcPts val="400"/>
              </a:spcBef>
              <a:spcAft>
                <a:spcPts val="0"/>
              </a:spcAft>
              <a:buClr>
                <a:schemeClr val="lt1"/>
              </a:buClr>
              <a:buSzPts val="1500"/>
              <a:buChar char="•"/>
              <a:defRPr>
                <a:solidFill>
                  <a:schemeClr val="lt1"/>
                </a:solidFill>
              </a:defRPr>
            </a:lvl3pPr>
            <a:lvl4pPr marL="1828800" lvl="3" indent="-317500" algn="l" rtl="0">
              <a:lnSpc>
                <a:spcPct val="90000"/>
              </a:lnSpc>
              <a:spcBef>
                <a:spcPts val="400"/>
              </a:spcBef>
              <a:spcAft>
                <a:spcPts val="0"/>
              </a:spcAft>
              <a:buClr>
                <a:schemeClr val="lt1"/>
              </a:buClr>
              <a:buSzPts val="1400"/>
              <a:buChar char="•"/>
              <a:defRPr>
                <a:solidFill>
                  <a:schemeClr val="lt1"/>
                </a:solidFill>
              </a:defRPr>
            </a:lvl4pPr>
            <a:lvl5pPr marL="2286000" lvl="4" indent="-317500" algn="l" rtl="0">
              <a:lnSpc>
                <a:spcPct val="90000"/>
              </a:lnSpc>
              <a:spcBef>
                <a:spcPts val="400"/>
              </a:spcBef>
              <a:spcAft>
                <a:spcPts val="0"/>
              </a:spcAft>
              <a:buClr>
                <a:schemeClr val="lt1"/>
              </a:buClr>
              <a:buSzPts val="1400"/>
              <a:buChar char="•"/>
              <a:defRPr>
                <a:solidFill>
                  <a:schemeClr val="lt1"/>
                </a:solidFill>
              </a:defRPr>
            </a:lvl5pPr>
            <a:lvl6pPr marL="2743200" lvl="5" indent="-317500" algn="l" rtl="0">
              <a:lnSpc>
                <a:spcPct val="90000"/>
              </a:lnSpc>
              <a:spcBef>
                <a:spcPts val="400"/>
              </a:spcBef>
              <a:spcAft>
                <a:spcPts val="0"/>
              </a:spcAft>
              <a:buClr>
                <a:schemeClr val="lt1"/>
              </a:buClr>
              <a:buSzPts val="1400"/>
              <a:buChar char="•"/>
              <a:defRPr/>
            </a:lvl6pPr>
            <a:lvl7pPr marL="3200400" lvl="6" indent="-317500" algn="l" rtl="0">
              <a:lnSpc>
                <a:spcPct val="90000"/>
              </a:lnSpc>
              <a:spcBef>
                <a:spcPts val="400"/>
              </a:spcBef>
              <a:spcAft>
                <a:spcPts val="0"/>
              </a:spcAft>
              <a:buClr>
                <a:schemeClr val="lt1"/>
              </a:buClr>
              <a:buSzPts val="1400"/>
              <a:buChar char="•"/>
              <a:defRPr/>
            </a:lvl7pPr>
            <a:lvl8pPr marL="3657600" lvl="7" indent="-317500" algn="l" rtl="0">
              <a:lnSpc>
                <a:spcPct val="90000"/>
              </a:lnSpc>
              <a:spcBef>
                <a:spcPts val="400"/>
              </a:spcBef>
              <a:spcAft>
                <a:spcPts val="0"/>
              </a:spcAft>
              <a:buClr>
                <a:schemeClr val="lt1"/>
              </a:buClr>
              <a:buSzPts val="1400"/>
              <a:buChar char="•"/>
              <a:defRPr/>
            </a:lvl8pPr>
            <a:lvl9pPr marL="4114800" lvl="8" indent="-317500" algn="l" rtl="0">
              <a:lnSpc>
                <a:spcPct val="90000"/>
              </a:lnSpc>
              <a:spcBef>
                <a:spcPts val="400"/>
              </a:spcBef>
              <a:spcAft>
                <a:spcPts val="0"/>
              </a:spcAft>
              <a:buClr>
                <a:schemeClr val="lt1"/>
              </a:buClr>
              <a:buSzPts val="1400"/>
              <a:buChar char="•"/>
              <a:defRPr/>
            </a:lvl9pPr>
          </a:lstStyle>
          <a:p>
            <a:endParaRPr/>
          </a:p>
        </p:txBody>
      </p:sp>
      <p:sp>
        <p:nvSpPr>
          <p:cNvPr id="223" name="Google Shape;223;p47"/>
          <p:cNvSpPr/>
          <p:nvPr/>
        </p:nvSpPr>
        <p:spPr>
          <a:xfrm>
            <a:off x="0" y="4796285"/>
            <a:ext cx="9144000" cy="3588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Calibri"/>
              <a:ea typeface="Calibri"/>
              <a:cs typeface="Calibri"/>
              <a:sym typeface="Calibri"/>
            </a:endParaRPr>
          </a:p>
        </p:txBody>
      </p:sp>
      <p:pic>
        <p:nvPicPr>
          <p:cNvPr id="224" name="Google Shape;224;p47"/>
          <p:cNvPicPr preferRelativeResize="0"/>
          <p:nvPr/>
        </p:nvPicPr>
        <p:blipFill rotWithShape="1">
          <a:blip r:embed="rId2">
            <a:alphaModFix/>
          </a:blip>
          <a:srcRect/>
          <a:stretch/>
        </p:blipFill>
        <p:spPr>
          <a:xfrm>
            <a:off x="8001000" y="4810008"/>
            <a:ext cx="993601" cy="331199"/>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_Title Only">
  <p:cSld name="1_Title Only">
    <p:bg>
      <p:bgPr>
        <a:solidFill>
          <a:srgbClr val="328E95"/>
        </a:solidFill>
        <a:effectLst/>
      </p:bgPr>
    </p:bg>
    <p:spTree>
      <p:nvGrpSpPr>
        <p:cNvPr id="1" name="Shape 225"/>
        <p:cNvGrpSpPr/>
        <p:nvPr/>
      </p:nvGrpSpPr>
      <p:grpSpPr>
        <a:xfrm>
          <a:off x="0" y="0"/>
          <a:ext cx="0" cy="0"/>
          <a:chOff x="0" y="0"/>
          <a:chExt cx="0" cy="0"/>
        </a:xfrm>
      </p:grpSpPr>
      <p:sp>
        <p:nvSpPr>
          <p:cNvPr id="226" name="Google Shape;226;p4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3300"/>
              <a:buFont typeface="Open Sans ExtraBold"/>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Blank">
  <p:cSld name="1_Blank">
    <p:bg>
      <p:bgPr>
        <a:solidFill>
          <a:srgbClr val="328E95"/>
        </a:solidFill>
        <a:effectLst/>
      </p:bgPr>
    </p:bg>
    <p:spTree>
      <p:nvGrpSpPr>
        <p:cNvPr id="1" name="Shape 227"/>
        <p:cNvGrpSpPr/>
        <p:nvPr/>
      </p:nvGrpSpPr>
      <p:grpSpPr>
        <a:xfrm>
          <a:off x="0" y="0"/>
          <a:ext cx="0" cy="0"/>
          <a:chOff x="0" y="0"/>
          <a:chExt cx="0" cy="0"/>
        </a:xfrm>
      </p:grpSpPr>
      <p:pic>
        <p:nvPicPr>
          <p:cNvPr id="228" name="Google Shape;228;p49" descr="A picture containing drawing&#10;&#10;Description automatically generated"/>
          <p:cNvPicPr preferRelativeResize="0"/>
          <p:nvPr/>
        </p:nvPicPr>
        <p:blipFill rotWithShape="1">
          <a:blip r:embed="rId2">
            <a:alphaModFix/>
          </a:blip>
          <a:srcRect/>
          <a:stretch/>
        </p:blipFill>
        <p:spPr>
          <a:xfrm>
            <a:off x="461963" y="1285875"/>
            <a:ext cx="8220074" cy="2571751"/>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bg>
      <p:bgPr>
        <a:solidFill>
          <a:srgbClr val="328E95"/>
        </a:solidFill>
        <a:effectLst/>
      </p:bgPr>
    </p:bg>
    <p:spTree>
      <p:nvGrpSpPr>
        <p:cNvPr id="1" name="Shape 229"/>
        <p:cNvGrpSpPr/>
        <p:nvPr/>
      </p:nvGrpSpPr>
      <p:grpSpPr>
        <a:xfrm>
          <a:off x="0" y="0"/>
          <a:ext cx="0" cy="0"/>
          <a:chOff x="0" y="0"/>
          <a:chExt cx="0" cy="0"/>
        </a:xfrm>
      </p:grpSpPr>
      <p:sp>
        <p:nvSpPr>
          <p:cNvPr id="230" name="Google Shape;230;p50"/>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lt1"/>
              </a:buClr>
              <a:buSzPts val="2400"/>
              <a:buFont typeface="Open Sans ExtraBold"/>
              <a:buNone/>
              <a:defRPr sz="24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1" name="Google Shape;231;p50"/>
          <p:cNvSpPr>
            <a:spLocks noGrp="1"/>
          </p:cNvSpPr>
          <p:nvPr>
            <p:ph type="pic" idx="2"/>
          </p:nvPr>
        </p:nvSpPr>
        <p:spPr>
          <a:xfrm>
            <a:off x="3887391" y="740569"/>
            <a:ext cx="4629300" cy="3655200"/>
          </a:xfrm>
          <a:prstGeom prst="rect">
            <a:avLst/>
          </a:prstGeom>
          <a:solidFill>
            <a:schemeClr val="lt1"/>
          </a:solid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rgbClr val="067887"/>
              </a:buClr>
              <a:buSzPts val="2400"/>
              <a:buFont typeface="Arial"/>
              <a:buNone/>
              <a:defRPr sz="2400" b="0" i="0" u="none" strike="noStrike" cap="none">
                <a:solidFill>
                  <a:srgbClr val="067887"/>
                </a:solidFill>
                <a:latin typeface="Open Sans Light"/>
                <a:ea typeface="Open Sans Light"/>
                <a:cs typeface="Open Sans Light"/>
                <a:sym typeface="Open Sans Light"/>
              </a:defRPr>
            </a:lvl1pPr>
            <a:lvl2pPr marR="0" lvl="1" algn="l" rtl="0">
              <a:lnSpc>
                <a:spcPct val="90000"/>
              </a:lnSpc>
              <a:spcBef>
                <a:spcPts val="400"/>
              </a:spcBef>
              <a:spcAft>
                <a:spcPts val="0"/>
              </a:spcAft>
              <a:buClr>
                <a:srgbClr val="067887"/>
              </a:buClr>
              <a:buSzPts val="2100"/>
              <a:buFont typeface="Arial"/>
              <a:buNone/>
              <a:defRPr sz="2100" b="0" i="0" u="none" strike="noStrike" cap="none">
                <a:solidFill>
                  <a:srgbClr val="067887"/>
                </a:solidFill>
                <a:latin typeface="Open Sans Light"/>
                <a:ea typeface="Open Sans Light"/>
                <a:cs typeface="Open Sans Light"/>
                <a:sym typeface="Open Sans Light"/>
              </a:defRPr>
            </a:lvl2pPr>
            <a:lvl3pPr marR="0" lvl="2" algn="l" rtl="0">
              <a:lnSpc>
                <a:spcPct val="90000"/>
              </a:lnSpc>
              <a:spcBef>
                <a:spcPts val="400"/>
              </a:spcBef>
              <a:spcAft>
                <a:spcPts val="0"/>
              </a:spcAft>
              <a:buClr>
                <a:srgbClr val="067887"/>
              </a:buClr>
              <a:buSzPts val="1800"/>
              <a:buFont typeface="Arial"/>
              <a:buNone/>
              <a:defRPr sz="1800" b="0" i="0" u="none" strike="noStrike" cap="none">
                <a:solidFill>
                  <a:srgbClr val="067887"/>
                </a:solidFill>
                <a:latin typeface="Open Sans Light"/>
                <a:ea typeface="Open Sans Light"/>
                <a:cs typeface="Open Sans Light"/>
                <a:sym typeface="Open Sans Light"/>
              </a:defRPr>
            </a:lvl3pPr>
            <a:lvl4pPr marR="0" lvl="3" algn="l" rtl="0">
              <a:lnSpc>
                <a:spcPct val="90000"/>
              </a:lnSpc>
              <a:spcBef>
                <a:spcPts val="400"/>
              </a:spcBef>
              <a:spcAft>
                <a:spcPts val="0"/>
              </a:spcAft>
              <a:buClr>
                <a:srgbClr val="067887"/>
              </a:buClr>
              <a:buSzPts val="1500"/>
              <a:buFont typeface="Arial"/>
              <a:buNone/>
              <a:defRPr sz="1500" b="0" i="0" u="none" strike="noStrike" cap="none">
                <a:solidFill>
                  <a:srgbClr val="067887"/>
                </a:solidFill>
                <a:latin typeface="Open Sans Light"/>
                <a:ea typeface="Open Sans Light"/>
                <a:cs typeface="Open Sans Light"/>
                <a:sym typeface="Open Sans Light"/>
              </a:defRPr>
            </a:lvl4pPr>
            <a:lvl5pPr marR="0" lvl="4" algn="l" rtl="0">
              <a:lnSpc>
                <a:spcPct val="90000"/>
              </a:lnSpc>
              <a:spcBef>
                <a:spcPts val="400"/>
              </a:spcBef>
              <a:spcAft>
                <a:spcPts val="0"/>
              </a:spcAft>
              <a:buClr>
                <a:srgbClr val="067887"/>
              </a:buClr>
              <a:buSzPts val="1500"/>
              <a:buFont typeface="Arial"/>
              <a:buNone/>
              <a:defRPr sz="1500" b="0" i="0" u="none" strike="noStrike" cap="none">
                <a:solidFill>
                  <a:srgbClr val="067887"/>
                </a:solidFill>
                <a:latin typeface="Open Sans Light"/>
                <a:ea typeface="Open Sans Light"/>
                <a:cs typeface="Open Sans Light"/>
                <a:sym typeface="Open Sans Light"/>
              </a:defRPr>
            </a:lvl5pPr>
            <a:lvl6pPr marR="0" lvl="5" algn="l" rtl="0">
              <a:lnSpc>
                <a:spcPct val="90000"/>
              </a:lnSpc>
              <a:spcBef>
                <a:spcPts val="4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6pPr>
            <a:lvl7pPr marR="0" lvl="6" algn="l" rtl="0">
              <a:lnSpc>
                <a:spcPct val="90000"/>
              </a:lnSpc>
              <a:spcBef>
                <a:spcPts val="4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7pPr>
            <a:lvl8pPr marR="0" lvl="7" algn="l" rtl="0">
              <a:lnSpc>
                <a:spcPct val="90000"/>
              </a:lnSpc>
              <a:spcBef>
                <a:spcPts val="4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8pPr>
            <a:lvl9pPr marR="0" lvl="8" algn="l" rtl="0">
              <a:lnSpc>
                <a:spcPct val="90000"/>
              </a:lnSpc>
              <a:spcBef>
                <a:spcPts val="4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9pPr>
          </a:lstStyle>
          <a:p>
            <a:endParaRPr/>
          </a:p>
        </p:txBody>
      </p:sp>
      <p:sp>
        <p:nvSpPr>
          <p:cNvPr id="232" name="Google Shape;232;p50"/>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accent6"/>
              </a:buClr>
              <a:buSzPts val="1200"/>
              <a:buNone/>
              <a:defRPr sz="1200">
                <a:solidFill>
                  <a:schemeClr val="accent6"/>
                </a:solidFill>
              </a:defRPr>
            </a:lvl1pPr>
            <a:lvl2pPr marL="914400" lvl="1" indent="-228600" algn="l" rtl="0">
              <a:lnSpc>
                <a:spcPct val="90000"/>
              </a:lnSpc>
              <a:spcBef>
                <a:spcPts val="400"/>
              </a:spcBef>
              <a:spcAft>
                <a:spcPts val="0"/>
              </a:spcAft>
              <a:buClr>
                <a:srgbClr val="067887"/>
              </a:buClr>
              <a:buSzPts val="1100"/>
              <a:buNone/>
              <a:defRPr sz="1100"/>
            </a:lvl2pPr>
            <a:lvl3pPr marL="1371600" lvl="2" indent="-228600" algn="l" rtl="0">
              <a:lnSpc>
                <a:spcPct val="90000"/>
              </a:lnSpc>
              <a:spcBef>
                <a:spcPts val="400"/>
              </a:spcBef>
              <a:spcAft>
                <a:spcPts val="0"/>
              </a:spcAft>
              <a:buClr>
                <a:srgbClr val="067887"/>
              </a:buClr>
              <a:buSzPts val="900"/>
              <a:buNone/>
              <a:defRPr sz="900"/>
            </a:lvl3pPr>
            <a:lvl4pPr marL="1828800" lvl="3" indent="-228600" algn="l" rtl="0">
              <a:lnSpc>
                <a:spcPct val="90000"/>
              </a:lnSpc>
              <a:spcBef>
                <a:spcPts val="400"/>
              </a:spcBef>
              <a:spcAft>
                <a:spcPts val="0"/>
              </a:spcAft>
              <a:buClr>
                <a:srgbClr val="067887"/>
              </a:buClr>
              <a:buSzPts val="800"/>
              <a:buNone/>
              <a:defRPr sz="800"/>
            </a:lvl4pPr>
            <a:lvl5pPr marL="2286000" lvl="4" indent="-228600" algn="l" rtl="0">
              <a:lnSpc>
                <a:spcPct val="90000"/>
              </a:lnSpc>
              <a:spcBef>
                <a:spcPts val="400"/>
              </a:spcBef>
              <a:spcAft>
                <a:spcPts val="0"/>
              </a:spcAft>
              <a:buClr>
                <a:srgbClr val="067887"/>
              </a:buClr>
              <a:buSzPts val="800"/>
              <a:buNone/>
              <a:defRPr sz="800"/>
            </a:lvl5pPr>
            <a:lvl6pPr marL="2743200" lvl="5" indent="-228600" algn="l" rtl="0">
              <a:lnSpc>
                <a:spcPct val="90000"/>
              </a:lnSpc>
              <a:spcBef>
                <a:spcPts val="400"/>
              </a:spcBef>
              <a:spcAft>
                <a:spcPts val="0"/>
              </a:spcAft>
              <a:buClr>
                <a:schemeClr val="lt1"/>
              </a:buClr>
              <a:buSzPts val="800"/>
              <a:buNone/>
              <a:defRPr sz="800"/>
            </a:lvl6pPr>
            <a:lvl7pPr marL="3200400" lvl="6" indent="-228600" algn="l" rtl="0">
              <a:lnSpc>
                <a:spcPct val="90000"/>
              </a:lnSpc>
              <a:spcBef>
                <a:spcPts val="400"/>
              </a:spcBef>
              <a:spcAft>
                <a:spcPts val="0"/>
              </a:spcAft>
              <a:buClr>
                <a:schemeClr val="lt1"/>
              </a:buClr>
              <a:buSzPts val="800"/>
              <a:buNone/>
              <a:defRPr sz="800"/>
            </a:lvl7pPr>
            <a:lvl8pPr marL="3657600" lvl="7" indent="-228600" algn="l" rtl="0">
              <a:lnSpc>
                <a:spcPct val="90000"/>
              </a:lnSpc>
              <a:spcBef>
                <a:spcPts val="400"/>
              </a:spcBef>
              <a:spcAft>
                <a:spcPts val="0"/>
              </a:spcAft>
              <a:buClr>
                <a:schemeClr val="lt1"/>
              </a:buClr>
              <a:buSzPts val="800"/>
              <a:buNone/>
              <a:defRPr sz="800"/>
            </a:lvl8pPr>
            <a:lvl9pPr marL="4114800" lvl="8" indent="-228600" algn="l" rtl="0">
              <a:lnSpc>
                <a:spcPct val="90000"/>
              </a:lnSpc>
              <a:spcBef>
                <a:spcPts val="400"/>
              </a:spcBef>
              <a:spcAft>
                <a:spcPts val="0"/>
              </a:spcAft>
              <a:buClr>
                <a:schemeClr val="lt1"/>
              </a:buClr>
              <a:buSzPts val="800"/>
              <a:buNone/>
              <a:defRPr sz="800"/>
            </a:lvl9pPr>
          </a:lstStyle>
          <a:p>
            <a:endParaRPr/>
          </a:p>
        </p:txBody>
      </p:sp>
      <p:sp>
        <p:nvSpPr>
          <p:cNvPr id="233" name="Google Shape;233;p50"/>
          <p:cNvSpPr/>
          <p:nvPr/>
        </p:nvSpPr>
        <p:spPr>
          <a:xfrm>
            <a:off x="0" y="4796285"/>
            <a:ext cx="9144000" cy="3588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Calibri"/>
              <a:ea typeface="Calibri"/>
              <a:cs typeface="Calibri"/>
              <a:sym typeface="Calibri"/>
            </a:endParaRPr>
          </a:p>
        </p:txBody>
      </p:sp>
      <p:pic>
        <p:nvPicPr>
          <p:cNvPr id="234" name="Google Shape;234;p50"/>
          <p:cNvPicPr preferRelativeResize="0"/>
          <p:nvPr/>
        </p:nvPicPr>
        <p:blipFill rotWithShape="1">
          <a:blip r:embed="rId2">
            <a:alphaModFix/>
          </a:blip>
          <a:srcRect/>
          <a:stretch/>
        </p:blipFill>
        <p:spPr>
          <a:xfrm>
            <a:off x="7952610" y="4797746"/>
            <a:ext cx="993926" cy="331308"/>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5"/>
        <p:cNvGrpSpPr/>
        <p:nvPr/>
      </p:nvGrpSpPr>
      <p:grpSpPr>
        <a:xfrm>
          <a:off x="0" y="0"/>
          <a:ext cx="0" cy="0"/>
          <a:chOff x="0" y="0"/>
          <a:chExt cx="0" cy="0"/>
        </a:xfrm>
      </p:grpSpPr>
      <p:sp>
        <p:nvSpPr>
          <p:cNvPr id="236" name="Google Shape;236;p5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rgbClr val="067887"/>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7" name="Google Shape;237;p51"/>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rgbClr val="067887"/>
              </a:buClr>
              <a:buSzPts val="1400"/>
              <a:buChar char="•"/>
              <a:defRPr/>
            </a:lvl1pPr>
            <a:lvl2pPr marL="914400" lvl="1" indent="-317500" algn="l" rtl="0">
              <a:lnSpc>
                <a:spcPct val="90000"/>
              </a:lnSpc>
              <a:spcBef>
                <a:spcPts val="400"/>
              </a:spcBef>
              <a:spcAft>
                <a:spcPts val="0"/>
              </a:spcAft>
              <a:buClr>
                <a:srgbClr val="067887"/>
              </a:buClr>
              <a:buSzPts val="1400"/>
              <a:buChar char="•"/>
              <a:defRPr/>
            </a:lvl2pPr>
            <a:lvl3pPr marL="1371600" lvl="2" indent="-317500" algn="l" rtl="0">
              <a:lnSpc>
                <a:spcPct val="90000"/>
              </a:lnSpc>
              <a:spcBef>
                <a:spcPts val="400"/>
              </a:spcBef>
              <a:spcAft>
                <a:spcPts val="0"/>
              </a:spcAft>
              <a:buClr>
                <a:srgbClr val="067887"/>
              </a:buClr>
              <a:buSzPts val="1400"/>
              <a:buChar char="•"/>
              <a:defRPr/>
            </a:lvl3pPr>
            <a:lvl4pPr marL="1828800" lvl="3" indent="-317500" algn="l" rtl="0">
              <a:lnSpc>
                <a:spcPct val="90000"/>
              </a:lnSpc>
              <a:spcBef>
                <a:spcPts val="400"/>
              </a:spcBef>
              <a:spcAft>
                <a:spcPts val="0"/>
              </a:spcAft>
              <a:buClr>
                <a:srgbClr val="067887"/>
              </a:buClr>
              <a:buSzPts val="1400"/>
              <a:buChar char="•"/>
              <a:defRPr/>
            </a:lvl4pPr>
            <a:lvl5pPr marL="2286000" lvl="4" indent="-317500" algn="l" rtl="0">
              <a:lnSpc>
                <a:spcPct val="90000"/>
              </a:lnSpc>
              <a:spcBef>
                <a:spcPts val="400"/>
              </a:spcBef>
              <a:spcAft>
                <a:spcPts val="0"/>
              </a:spcAft>
              <a:buClr>
                <a:srgbClr val="067887"/>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38" name="Google Shape;238;p51"/>
          <p:cNvSpPr/>
          <p:nvPr/>
        </p:nvSpPr>
        <p:spPr>
          <a:xfrm>
            <a:off x="0" y="4796285"/>
            <a:ext cx="9144000" cy="358800"/>
          </a:xfrm>
          <a:prstGeom prst="rect">
            <a:avLst/>
          </a:prstGeom>
          <a:solidFill>
            <a:srgbClr val="06788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2"/>
              </a:solidFill>
              <a:latin typeface="Calibri"/>
              <a:ea typeface="Calibri"/>
              <a:cs typeface="Calibri"/>
              <a:sym typeface="Calibri"/>
            </a:endParaRPr>
          </a:p>
        </p:txBody>
      </p:sp>
      <p:pic>
        <p:nvPicPr>
          <p:cNvPr id="239" name="Google Shape;239;p51"/>
          <p:cNvPicPr preferRelativeResize="0"/>
          <p:nvPr/>
        </p:nvPicPr>
        <p:blipFill rotWithShape="1">
          <a:blip r:embed="rId2">
            <a:alphaModFix/>
          </a:blip>
          <a:srcRect/>
          <a:stretch/>
        </p:blipFill>
        <p:spPr>
          <a:xfrm>
            <a:off x="7952610" y="4797746"/>
            <a:ext cx="993926" cy="331308"/>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Title and Vertical Text">
  <p:cSld name="1_Title and Vertical Text">
    <p:bg>
      <p:bgPr>
        <a:solidFill>
          <a:srgbClr val="328E95"/>
        </a:solidFill>
        <a:effectLst/>
      </p:bgPr>
    </p:bg>
    <p:spTree>
      <p:nvGrpSpPr>
        <p:cNvPr id="1" name="Shape 240"/>
        <p:cNvGrpSpPr/>
        <p:nvPr/>
      </p:nvGrpSpPr>
      <p:grpSpPr>
        <a:xfrm>
          <a:off x="0" y="0"/>
          <a:ext cx="0" cy="0"/>
          <a:chOff x="0" y="0"/>
          <a:chExt cx="0" cy="0"/>
        </a:xfrm>
      </p:grpSpPr>
      <p:sp>
        <p:nvSpPr>
          <p:cNvPr id="241" name="Google Shape;241;p5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3300"/>
              <a:buFont typeface="Open Sans ExtraBold"/>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2" name="Google Shape;242;p52"/>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61950" algn="l" rtl="0">
              <a:lnSpc>
                <a:spcPct val="90000"/>
              </a:lnSpc>
              <a:spcBef>
                <a:spcPts val="800"/>
              </a:spcBef>
              <a:spcAft>
                <a:spcPts val="0"/>
              </a:spcAft>
              <a:buClr>
                <a:schemeClr val="lt1"/>
              </a:buClr>
              <a:buSzPts val="2100"/>
              <a:buChar char="•"/>
              <a:defRPr>
                <a:solidFill>
                  <a:schemeClr val="lt1"/>
                </a:solidFill>
              </a:defRPr>
            </a:lvl1pPr>
            <a:lvl2pPr marL="914400" lvl="1" indent="-342900" algn="l" rtl="0">
              <a:lnSpc>
                <a:spcPct val="90000"/>
              </a:lnSpc>
              <a:spcBef>
                <a:spcPts val="400"/>
              </a:spcBef>
              <a:spcAft>
                <a:spcPts val="0"/>
              </a:spcAft>
              <a:buClr>
                <a:schemeClr val="lt1"/>
              </a:buClr>
              <a:buSzPts val="1800"/>
              <a:buChar char="•"/>
              <a:defRPr>
                <a:solidFill>
                  <a:schemeClr val="lt1"/>
                </a:solidFill>
              </a:defRPr>
            </a:lvl2pPr>
            <a:lvl3pPr marL="1371600" lvl="2" indent="-323850" algn="l" rtl="0">
              <a:lnSpc>
                <a:spcPct val="90000"/>
              </a:lnSpc>
              <a:spcBef>
                <a:spcPts val="400"/>
              </a:spcBef>
              <a:spcAft>
                <a:spcPts val="0"/>
              </a:spcAft>
              <a:buClr>
                <a:schemeClr val="lt1"/>
              </a:buClr>
              <a:buSzPts val="1500"/>
              <a:buChar char="•"/>
              <a:defRPr>
                <a:solidFill>
                  <a:schemeClr val="lt1"/>
                </a:solidFill>
              </a:defRPr>
            </a:lvl3pPr>
            <a:lvl4pPr marL="1828800" lvl="3" indent="-317500" algn="l" rtl="0">
              <a:lnSpc>
                <a:spcPct val="90000"/>
              </a:lnSpc>
              <a:spcBef>
                <a:spcPts val="400"/>
              </a:spcBef>
              <a:spcAft>
                <a:spcPts val="0"/>
              </a:spcAft>
              <a:buClr>
                <a:schemeClr val="lt1"/>
              </a:buClr>
              <a:buSzPts val="1400"/>
              <a:buChar char="•"/>
              <a:defRPr>
                <a:solidFill>
                  <a:schemeClr val="lt1"/>
                </a:solidFill>
              </a:defRPr>
            </a:lvl4pPr>
            <a:lvl5pPr marL="2286000" lvl="4" indent="-317500" algn="l" rtl="0">
              <a:lnSpc>
                <a:spcPct val="90000"/>
              </a:lnSpc>
              <a:spcBef>
                <a:spcPts val="400"/>
              </a:spcBef>
              <a:spcAft>
                <a:spcPts val="0"/>
              </a:spcAft>
              <a:buClr>
                <a:schemeClr val="lt1"/>
              </a:buClr>
              <a:buSzPts val="1400"/>
              <a:buChar char="•"/>
              <a:defRPr>
                <a:solidFill>
                  <a:schemeClr val="lt1"/>
                </a:solidFill>
              </a:defRPr>
            </a:lvl5pPr>
            <a:lvl6pPr marL="2743200" lvl="5" indent="-317500" algn="l" rtl="0">
              <a:lnSpc>
                <a:spcPct val="90000"/>
              </a:lnSpc>
              <a:spcBef>
                <a:spcPts val="400"/>
              </a:spcBef>
              <a:spcAft>
                <a:spcPts val="0"/>
              </a:spcAft>
              <a:buClr>
                <a:schemeClr val="lt1"/>
              </a:buClr>
              <a:buSzPts val="1400"/>
              <a:buChar char="•"/>
              <a:defRPr/>
            </a:lvl6pPr>
            <a:lvl7pPr marL="3200400" lvl="6" indent="-317500" algn="l" rtl="0">
              <a:lnSpc>
                <a:spcPct val="90000"/>
              </a:lnSpc>
              <a:spcBef>
                <a:spcPts val="400"/>
              </a:spcBef>
              <a:spcAft>
                <a:spcPts val="0"/>
              </a:spcAft>
              <a:buClr>
                <a:schemeClr val="lt1"/>
              </a:buClr>
              <a:buSzPts val="1400"/>
              <a:buChar char="•"/>
              <a:defRPr/>
            </a:lvl7pPr>
            <a:lvl8pPr marL="3657600" lvl="7" indent="-317500" algn="l" rtl="0">
              <a:lnSpc>
                <a:spcPct val="90000"/>
              </a:lnSpc>
              <a:spcBef>
                <a:spcPts val="400"/>
              </a:spcBef>
              <a:spcAft>
                <a:spcPts val="0"/>
              </a:spcAft>
              <a:buClr>
                <a:schemeClr val="lt1"/>
              </a:buClr>
              <a:buSzPts val="1400"/>
              <a:buChar char="•"/>
              <a:defRPr/>
            </a:lvl8pPr>
            <a:lvl9pPr marL="4114800" lvl="8" indent="-317500" algn="l" rtl="0">
              <a:lnSpc>
                <a:spcPct val="90000"/>
              </a:lnSpc>
              <a:spcBef>
                <a:spcPts val="400"/>
              </a:spcBef>
              <a:spcAft>
                <a:spcPts val="0"/>
              </a:spcAft>
              <a:buClr>
                <a:schemeClr val="lt1"/>
              </a:buClr>
              <a:buSzPts val="1400"/>
              <a:buChar char="•"/>
              <a:defRPr/>
            </a:lvl9pPr>
          </a:lstStyle>
          <a:p>
            <a:endParaRPr/>
          </a:p>
        </p:txBody>
      </p:sp>
      <p:sp>
        <p:nvSpPr>
          <p:cNvPr id="243" name="Google Shape;243;p52"/>
          <p:cNvSpPr/>
          <p:nvPr/>
        </p:nvSpPr>
        <p:spPr>
          <a:xfrm>
            <a:off x="0" y="4796285"/>
            <a:ext cx="9144000" cy="3588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Calibri"/>
              <a:ea typeface="Calibri"/>
              <a:cs typeface="Calibri"/>
              <a:sym typeface="Calibri"/>
            </a:endParaRPr>
          </a:p>
        </p:txBody>
      </p:sp>
      <p:pic>
        <p:nvPicPr>
          <p:cNvPr id="244" name="Google Shape;244;p52"/>
          <p:cNvPicPr preferRelativeResize="0"/>
          <p:nvPr/>
        </p:nvPicPr>
        <p:blipFill rotWithShape="1">
          <a:blip r:embed="rId2">
            <a:alphaModFix/>
          </a:blip>
          <a:srcRect/>
          <a:stretch/>
        </p:blipFill>
        <p:spPr>
          <a:xfrm>
            <a:off x="8001000" y="4810008"/>
            <a:ext cx="993601" cy="331199"/>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45"/>
        <p:cNvGrpSpPr/>
        <p:nvPr/>
      </p:nvGrpSpPr>
      <p:grpSpPr>
        <a:xfrm>
          <a:off x="0" y="0"/>
          <a:ext cx="0" cy="0"/>
          <a:chOff x="0" y="0"/>
          <a:chExt cx="0" cy="0"/>
        </a:xfrm>
      </p:grpSpPr>
      <p:sp>
        <p:nvSpPr>
          <p:cNvPr id="246" name="Google Shape;246;p53"/>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rgbClr val="067887"/>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7" name="Google Shape;247;p53"/>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rgbClr val="067887"/>
              </a:buClr>
              <a:buSzPts val="1400"/>
              <a:buChar char="•"/>
              <a:defRPr/>
            </a:lvl1pPr>
            <a:lvl2pPr marL="914400" lvl="1" indent="-317500" algn="l" rtl="0">
              <a:lnSpc>
                <a:spcPct val="90000"/>
              </a:lnSpc>
              <a:spcBef>
                <a:spcPts val="400"/>
              </a:spcBef>
              <a:spcAft>
                <a:spcPts val="0"/>
              </a:spcAft>
              <a:buClr>
                <a:srgbClr val="067887"/>
              </a:buClr>
              <a:buSzPts val="1400"/>
              <a:buChar char="•"/>
              <a:defRPr/>
            </a:lvl2pPr>
            <a:lvl3pPr marL="1371600" lvl="2" indent="-317500" algn="l" rtl="0">
              <a:lnSpc>
                <a:spcPct val="90000"/>
              </a:lnSpc>
              <a:spcBef>
                <a:spcPts val="400"/>
              </a:spcBef>
              <a:spcAft>
                <a:spcPts val="0"/>
              </a:spcAft>
              <a:buClr>
                <a:srgbClr val="067887"/>
              </a:buClr>
              <a:buSzPts val="1400"/>
              <a:buChar char="•"/>
              <a:defRPr/>
            </a:lvl3pPr>
            <a:lvl4pPr marL="1828800" lvl="3" indent="-317500" algn="l" rtl="0">
              <a:lnSpc>
                <a:spcPct val="90000"/>
              </a:lnSpc>
              <a:spcBef>
                <a:spcPts val="400"/>
              </a:spcBef>
              <a:spcAft>
                <a:spcPts val="0"/>
              </a:spcAft>
              <a:buClr>
                <a:srgbClr val="067887"/>
              </a:buClr>
              <a:buSzPts val="1400"/>
              <a:buChar char="•"/>
              <a:defRPr/>
            </a:lvl4pPr>
            <a:lvl5pPr marL="2286000" lvl="4" indent="-317500" algn="l" rtl="0">
              <a:lnSpc>
                <a:spcPct val="90000"/>
              </a:lnSpc>
              <a:spcBef>
                <a:spcPts val="400"/>
              </a:spcBef>
              <a:spcAft>
                <a:spcPts val="0"/>
              </a:spcAft>
              <a:buClr>
                <a:srgbClr val="067887"/>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48" name="Google Shape;248;p53"/>
          <p:cNvSpPr/>
          <p:nvPr/>
        </p:nvSpPr>
        <p:spPr>
          <a:xfrm>
            <a:off x="0" y="4796285"/>
            <a:ext cx="9144000" cy="358800"/>
          </a:xfrm>
          <a:prstGeom prst="rect">
            <a:avLst/>
          </a:prstGeom>
          <a:solidFill>
            <a:srgbClr val="06788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2"/>
              </a:solidFill>
              <a:latin typeface="Calibri"/>
              <a:ea typeface="Calibri"/>
              <a:cs typeface="Calibri"/>
              <a:sym typeface="Calibri"/>
            </a:endParaRPr>
          </a:p>
        </p:txBody>
      </p:sp>
      <p:pic>
        <p:nvPicPr>
          <p:cNvPr id="249" name="Google Shape;249;p53"/>
          <p:cNvPicPr preferRelativeResize="0"/>
          <p:nvPr/>
        </p:nvPicPr>
        <p:blipFill rotWithShape="1">
          <a:blip r:embed="rId2">
            <a:alphaModFix/>
          </a:blip>
          <a:srcRect/>
          <a:stretch/>
        </p:blipFill>
        <p:spPr>
          <a:xfrm>
            <a:off x="7952610" y="4797746"/>
            <a:ext cx="993926" cy="33130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_Vertical Title and Text">
  <p:cSld name="1_Vertical Title and Text">
    <p:bg>
      <p:bgPr>
        <a:solidFill>
          <a:srgbClr val="328E95"/>
        </a:solidFill>
        <a:effectLst/>
      </p:bgPr>
    </p:bg>
    <p:spTree>
      <p:nvGrpSpPr>
        <p:cNvPr id="1" name="Shape 250"/>
        <p:cNvGrpSpPr/>
        <p:nvPr/>
      </p:nvGrpSpPr>
      <p:grpSpPr>
        <a:xfrm>
          <a:off x="0" y="0"/>
          <a:ext cx="0" cy="0"/>
          <a:chOff x="0" y="0"/>
          <a:chExt cx="0" cy="0"/>
        </a:xfrm>
      </p:grpSpPr>
      <p:sp>
        <p:nvSpPr>
          <p:cNvPr id="251" name="Google Shape;251;p54"/>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3300"/>
              <a:buFont typeface="Open Sans ExtraBold"/>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52" name="Google Shape;252;p54"/>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61950" algn="l" rtl="0">
              <a:lnSpc>
                <a:spcPct val="90000"/>
              </a:lnSpc>
              <a:spcBef>
                <a:spcPts val="800"/>
              </a:spcBef>
              <a:spcAft>
                <a:spcPts val="0"/>
              </a:spcAft>
              <a:buClr>
                <a:schemeClr val="lt1"/>
              </a:buClr>
              <a:buSzPts val="2100"/>
              <a:buChar char="•"/>
              <a:defRPr>
                <a:solidFill>
                  <a:schemeClr val="lt1"/>
                </a:solidFill>
              </a:defRPr>
            </a:lvl1pPr>
            <a:lvl2pPr marL="914400" lvl="1" indent="-342900" algn="l" rtl="0">
              <a:lnSpc>
                <a:spcPct val="90000"/>
              </a:lnSpc>
              <a:spcBef>
                <a:spcPts val="400"/>
              </a:spcBef>
              <a:spcAft>
                <a:spcPts val="0"/>
              </a:spcAft>
              <a:buClr>
                <a:schemeClr val="lt1"/>
              </a:buClr>
              <a:buSzPts val="1800"/>
              <a:buChar char="•"/>
              <a:defRPr>
                <a:solidFill>
                  <a:schemeClr val="lt1"/>
                </a:solidFill>
              </a:defRPr>
            </a:lvl2pPr>
            <a:lvl3pPr marL="1371600" lvl="2" indent="-323850" algn="l" rtl="0">
              <a:lnSpc>
                <a:spcPct val="90000"/>
              </a:lnSpc>
              <a:spcBef>
                <a:spcPts val="400"/>
              </a:spcBef>
              <a:spcAft>
                <a:spcPts val="0"/>
              </a:spcAft>
              <a:buClr>
                <a:schemeClr val="lt1"/>
              </a:buClr>
              <a:buSzPts val="1500"/>
              <a:buChar char="•"/>
              <a:defRPr>
                <a:solidFill>
                  <a:schemeClr val="lt1"/>
                </a:solidFill>
              </a:defRPr>
            </a:lvl3pPr>
            <a:lvl4pPr marL="1828800" lvl="3" indent="-317500" algn="l" rtl="0">
              <a:lnSpc>
                <a:spcPct val="90000"/>
              </a:lnSpc>
              <a:spcBef>
                <a:spcPts val="400"/>
              </a:spcBef>
              <a:spcAft>
                <a:spcPts val="0"/>
              </a:spcAft>
              <a:buClr>
                <a:schemeClr val="lt1"/>
              </a:buClr>
              <a:buSzPts val="1400"/>
              <a:buChar char="•"/>
              <a:defRPr>
                <a:solidFill>
                  <a:schemeClr val="lt1"/>
                </a:solidFill>
              </a:defRPr>
            </a:lvl4pPr>
            <a:lvl5pPr marL="2286000" lvl="4" indent="-317500" algn="l" rtl="0">
              <a:lnSpc>
                <a:spcPct val="90000"/>
              </a:lnSpc>
              <a:spcBef>
                <a:spcPts val="400"/>
              </a:spcBef>
              <a:spcAft>
                <a:spcPts val="0"/>
              </a:spcAft>
              <a:buClr>
                <a:schemeClr val="lt1"/>
              </a:buClr>
              <a:buSzPts val="1400"/>
              <a:buChar char="•"/>
              <a:defRPr>
                <a:solidFill>
                  <a:schemeClr val="lt1"/>
                </a:solidFill>
              </a:defRPr>
            </a:lvl5pPr>
            <a:lvl6pPr marL="2743200" lvl="5" indent="-317500" algn="l" rtl="0">
              <a:lnSpc>
                <a:spcPct val="90000"/>
              </a:lnSpc>
              <a:spcBef>
                <a:spcPts val="400"/>
              </a:spcBef>
              <a:spcAft>
                <a:spcPts val="0"/>
              </a:spcAft>
              <a:buClr>
                <a:schemeClr val="lt1"/>
              </a:buClr>
              <a:buSzPts val="1400"/>
              <a:buChar char="•"/>
              <a:defRPr/>
            </a:lvl6pPr>
            <a:lvl7pPr marL="3200400" lvl="6" indent="-317500" algn="l" rtl="0">
              <a:lnSpc>
                <a:spcPct val="90000"/>
              </a:lnSpc>
              <a:spcBef>
                <a:spcPts val="400"/>
              </a:spcBef>
              <a:spcAft>
                <a:spcPts val="0"/>
              </a:spcAft>
              <a:buClr>
                <a:schemeClr val="lt1"/>
              </a:buClr>
              <a:buSzPts val="1400"/>
              <a:buChar char="•"/>
              <a:defRPr/>
            </a:lvl7pPr>
            <a:lvl8pPr marL="3657600" lvl="7" indent="-317500" algn="l" rtl="0">
              <a:lnSpc>
                <a:spcPct val="90000"/>
              </a:lnSpc>
              <a:spcBef>
                <a:spcPts val="400"/>
              </a:spcBef>
              <a:spcAft>
                <a:spcPts val="0"/>
              </a:spcAft>
              <a:buClr>
                <a:schemeClr val="lt1"/>
              </a:buClr>
              <a:buSzPts val="1400"/>
              <a:buChar char="•"/>
              <a:defRPr/>
            </a:lvl8pPr>
            <a:lvl9pPr marL="4114800" lvl="8" indent="-317500" algn="l" rtl="0">
              <a:lnSpc>
                <a:spcPct val="90000"/>
              </a:lnSpc>
              <a:spcBef>
                <a:spcPts val="400"/>
              </a:spcBef>
              <a:spcAft>
                <a:spcPts val="0"/>
              </a:spcAft>
              <a:buClr>
                <a:schemeClr val="lt1"/>
              </a:buClr>
              <a:buSzPts val="1400"/>
              <a:buChar char="•"/>
              <a:defRPr/>
            </a:lvl9pPr>
          </a:lstStyle>
          <a:p>
            <a:endParaRPr/>
          </a:p>
        </p:txBody>
      </p:sp>
      <p:sp>
        <p:nvSpPr>
          <p:cNvPr id="253" name="Google Shape;253;p54"/>
          <p:cNvSpPr/>
          <p:nvPr/>
        </p:nvSpPr>
        <p:spPr>
          <a:xfrm>
            <a:off x="0" y="4796285"/>
            <a:ext cx="9144000" cy="3588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Calibri"/>
              <a:ea typeface="Calibri"/>
              <a:cs typeface="Calibri"/>
              <a:sym typeface="Calibri"/>
            </a:endParaRPr>
          </a:p>
        </p:txBody>
      </p:sp>
      <p:pic>
        <p:nvPicPr>
          <p:cNvPr id="254" name="Google Shape;254;p54"/>
          <p:cNvPicPr preferRelativeResize="0"/>
          <p:nvPr/>
        </p:nvPicPr>
        <p:blipFill rotWithShape="1">
          <a:blip r:embed="rId2">
            <a:alphaModFix/>
          </a:blip>
          <a:srcRect/>
          <a:stretch/>
        </p:blipFill>
        <p:spPr>
          <a:xfrm>
            <a:off x="8001000" y="4810008"/>
            <a:ext cx="993601" cy="331199"/>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258"/>
        <p:cNvGrpSpPr/>
        <p:nvPr/>
      </p:nvGrpSpPr>
      <p:grpSpPr>
        <a:xfrm>
          <a:off x="0" y="0"/>
          <a:ext cx="0" cy="0"/>
          <a:chOff x="0" y="0"/>
          <a:chExt cx="0" cy="0"/>
        </a:xfrm>
      </p:grpSpPr>
      <p:sp>
        <p:nvSpPr>
          <p:cNvPr id="259" name="Google Shape;259;p56"/>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rgbClr val="067887"/>
              </a:buClr>
              <a:buSzPts val="4500"/>
              <a:buFont typeface="Open Sans ExtraBold"/>
              <a:buNone/>
              <a:defRPr sz="4500">
                <a:solidFill>
                  <a:srgbClr val="067887"/>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60" name="Google Shape;260;p56"/>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rgbClr val="067887"/>
              </a:buClr>
              <a:buSzPts val="1800"/>
              <a:buNone/>
              <a:defRPr sz="1800">
                <a:solidFill>
                  <a:srgbClr val="067887"/>
                </a:solidFill>
              </a:defRPr>
            </a:lvl1pPr>
            <a:lvl2pPr lvl="1" algn="ctr" rtl="0">
              <a:lnSpc>
                <a:spcPct val="90000"/>
              </a:lnSpc>
              <a:spcBef>
                <a:spcPts val="400"/>
              </a:spcBef>
              <a:spcAft>
                <a:spcPts val="0"/>
              </a:spcAft>
              <a:buClr>
                <a:srgbClr val="067887"/>
              </a:buClr>
              <a:buSzPts val="1500"/>
              <a:buNone/>
              <a:defRPr sz="1500"/>
            </a:lvl2pPr>
            <a:lvl3pPr lvl="2" algn="ctr" rtl="0">
              <a:lnSpc>
                <a:spcPct val="90000"/>
              </a:lnSpc>
              <a:spcBef>
                <a:spcPts val="400"/>
              </a:spcBef>
              <a:spcAft>
                <a:spcPts val="0"/>
              </a:spcAft>
              <a:buClr>
                <a:srgbClr val="067887"/>
              </a:buClr>
              <a:buSzPts val="1400"/>
              <a:buNone/>
              <a:defRPr sz="1400"/>
            </a:lvl3pPr>
            <a:lvl4pPr lvl="3" algn="ctr" rtl="0">
              <a:lnSpc>
                <a:spcPct val="90000"/>
              </a:lnSpc>
              <a:spcBef>
                <a:spcPts val="400"/>
              </a:spcBef>
              <a:spcAft>
                <a:spcPts val="0"/>
              </a:spcAft>
              <a:buClr>
                <a:srgbClr val="067887"/>
              </a:buClr>
              <a:buSzPts val="1200"/>
              <a:buNone/>
              <a:defRPr sz="1200"/>
            </a:lvl4pPr>
            <a:lvl5pPr lvl="4" algn="ctr" rtl="0">
              <a:lnSpc>
                <a:spcPct val="90000"/>
              </a:lnSpc>
              <a:spcBef>
                <a:spcPts val="400"/>
              </a:spcBef>
              <a:spcAft>
                <a:spcPts val="0"/>
              </a:spcAft>
              <a:buClr>
                <a:srgbClr val="067887"/>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261" name="Google Shape;261;p56" descr="A close up of a sign&#10;&#10;Description automatically generated"/>
          <p:cNvPicPr preferRelativeResize="0"/>
          <p:nvPr/>
        </p:nvPicPr>
        <p:blipFill rotWithShape="1">
          <a:blip r:embed="rId2">
            <a:alphaModFix/>
          </a:blip>
          <a:srcRect/>
          <a:stretch/>
        </p:blipFill>
        <p:spPr>
          <a:xfrm>
            <a:off x="1143000" y="97716"/>
            <a:ext cx="2025000" cy="675000"/>
          </a:xfrm>
          <a:prstGeom prst="rect">
            <a:avLst/>
          </a:prstGeom>
          <a:noFill/>
          <a:ln>
            <a:noFill/>
          </a:ln>
        </p:spPr>
      </p:pic>
      <p:sp>
        <p:nvSpPr>
          <p:cNvPr id="262" name="Google Shape;262;p56"/>
          <p:cNvSpPr/>
          <p:nvPr/>
        </p:nvSpPr>
        <p:spPr>
          <a:xfrm>
            <a:off x="0" y="4796285"/>
            <a:ext cx="9144000" cy="358800"/>
          </a:xfrm>
          <a:prstGeom prst="rect">
            <a:avLst/>
          </a:prstGeom>
          <a:solidFill>
            <a:srgbClr val="06788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2"/>
              </a:solidFill>
              <a:latin typeface="Calibri"/>
              <a:ea typeface="Calibri"/>
              <a:cs typeface="Calibri"/>
              <a:sym typeface="Calibri"/>
            </a:endParaRPr>
          </a:p>
        </p:txBody>
      </p:sp>
      <p:pic>
        <p:nvPicPr>
          <p:cNvPr id="263" name="Google Shape;263;p56"/>
          <p:cNvPicPr preferRelativeResize="0"/>
          <p:nvPr/>
        </p:nvPicPr>
        <p:blipFill rotWithShape="1">
          <a:blip r:embed="rId3">
            <a:alphaModFix/>
          </a:blip>
          <a:srcRect/>
          <a:stretch/>
        </p:blipFill>
        <p:spPr>
          <a:xfrm>
            <a:off x="7952610" y="4797746"/>
            <a:ext cx="993926" cy="331308"/>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4"/>
        <p:cNvGrpSpPr/>
        <p:nvPr/>
      </p:nvGrpSpPr>
      <p:grpSpPr>
        <a:xfrm>
          <a:off x="0" y="0"/>
          <a:ext cx="0" cy="0"/>
          <a:chOff x="0" y="0"/>
          <a:chExt cx="0" cy="0"/>
        </a:xfrm>
      </p:grpSpPr>
      <p:sp>
        <p:nvSpPr>
          <p:cNvPr id="265" name="Google Shape;265;p5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rgbClr val="067887"/>
              </a:buClr>
              <a:buSzPts val="1400"/>
              <a:buChar char="•"/>
              <a:defRPr/>
            </a:lvl1pPr>
            <a:lvl2pPr marL="914400" lvl="1" indent="-317500" algn="l" rtl="0">
              <a:lnSpc>
                <a:spcPct val="90000"/>
              </a:lnSpc>
              <a:spcBef>
                <a:spcPts val="400"/>
              </a:spcBef>
              <a:spcAft>
                <a:spcPts val="0"/>
              </a:spcAft>
              <a:buClr>
                <a:srgbClr val="067887"/>
              </a:buClr>
              <a:buSzPts val="1400"/>
              <a:buChar char="•"/>
              <a:defRPr/>
            </a:lvl2pPr>
            <a:lvl3pPr marL="1371600" lvl="2" indent="-317500" algn="l" rtl="0">
              <a:lnSpc>
                <a:spcPct val="90000"/>
              </a:lnSpc>
              <a:spcBef>
                <a:spcPts val="400"/>
              </a:spcBef>
              <a:spcAft>
                <a:spcPts val="0"/>
              </a:spcAft>
              <a:buClr>
                <a:srgbClr val="067887"/>
              </a:buClr>
              <a:buSzPts val="1400"/>
              <a:buChar char="•"/>
              <a:defRPr/>
            </a:lvl3pPr>
            <a:lvl4pPr marL="1828800" lvl="3" indent="-317500" algn="l" rtl="0">
              <a:lnSpc>
                <a:spcPct val="90000"/>
              </a:lnSpc>
              <a:spcBef>
                <a:spcPts val="400"/>
              </a:spcBef>
              <a:spcAft>
                <a:spcPts val="0"/>
              </a:spcAft>
              <a:buClr>
                <a:srgbClr val="067887"/>
              </a:buClr>
              <a:buSzPts val="1400"/>
              <a:buChar char="•"/>
              <a:defRPr/>
            </a:lvl4pPr>
            <a:lvl5pPr marL="2286000" lvl="4" indent="-317500" algn="l" rtl="0">
              <a:lnSpc>
                <a:spcPct val="90000"/>
              </a:lnSpc>
              <a:spcBef>
                <a:spcPts val="400"/>
              </a:spcBef>
              <a:spcAft>
                <a:spcPts val="0"/>
              </a:spcAft>
              <a:buClr>
                <a:srgbClr val="067887"/>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66" name="Google Shape;266;p57"/>
          <p:cNvSpPr/>
          <p:nvPr/>
        </p:nvSpPr>
        <p:spPr>
          <a:xfrm>
            <a:off x="0" y="4796285"/>
            <a:ext cx="9144000" cy="358800"/>
          </a:xfrm>
          <a:prstGeom prst="rect">
            <a:avLst/>
          </a:prstGeom>
          <a:solidFill>
            <a:srgbClr val="06788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2"/>
              </a:solidFill>
              <a:latin typeface="Calibri"/>
              <a:ea typeface="Calibri"/>
              <a:cs typeface="Calibri"/>
              <a:sym typeface="Calibri"/>
            </a:endParaRPr>
          </a:p>
        </p:txBody>
      </p:sp>
      <p:pic>
        <p:nvPicPr>
          <p:cNvPr id="267" name="Google Shape;267;p57"/>
          <p:cNvPicPr preferRelativeResize="0"/>
          <p:nvPr/>
        </p:nvPicPr>
        <p:blipFill rotWithShape="1">
          <a:blip r:embed="rId2">
            <a:alphaModFix/>
          </a:blip>
          <a:srcRect/>
          <a:stretch/>
        </p:blipFill>
        <p:spPr>
          <a:xfrm>
            <a:off x="7952610" y="4797746"/>
            <a:ext cx="993926" cy="331308"/>
          </a:xfrm>
          <a:prstGeom prst="rect">
            <a:avLst/>
          </a:prstGeom>
          <a:noFill/>
          <a:ln>
            <a:noFill/>
          </a:ln>
        </p:spPr>
      </p:pic>
      <p:sp>
        <p:nvSpPr>
          <p:cNvPr id="268" name="Google Shape;268;p5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067887"/>
              </a:buClr>
              <a:buSzPts val="3300"/>
              <a:buFont typeface="Open Sans ExtraBold"/>
              <a:buNone/>
              <a:defRPr u="none"/>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cxnSp>
        <p:nvCxnSpPr>
          <p:cNvPr id="269" name="Google Shape;269;p57"/>
          <p:cNvCxnSpPr/>
          <p:nvPr/>
        </p:nvCxnSpPr>
        <p:spPr>
          <a:xfrm>
            <a:off x="628649" y="1316834"/>
            <a:ext cx="7886700" cy="0"/>
          </a:xfrm>
          <a:prstGeom prst="straightConnector1">
            <a:avLst/>
          </a:prstGeom>
          <a:noFill/>
          <a:ln w="38100" cap="flat" cmpd="sng">
            <a:solidFill>
              <a:srgbClr val="067887"/>
            </a:solidFill>
            <a:prstDash val="solid"/>
            <a:miter lim="800000"/>
            <a:headEnd type="none" w="sm" len="sm"/>
            <a:tailEnd type="none" w="sm" len="sm"/>
          </a:ln>
        </p:spPr>
      </p:cxnSp>
      <p:pic>
        <p:nvPicPr>
          <p:cNvPr id="270" name="Google Shape;270;p57" descr="A picture containing drawing&#10;&#10;Description automatically generated"/>
          <p:cNvPicPr preferRelativeResize="0"/>
          <p:nvPr/>
        </p:nvPicPr>
        <p:blipFill rotWithShape="1">
          <a:blip r:embed="rId3">
            <a:alphaModFix/>
          </a:blip>
          <a:srcRect/>
          <a:stretch/>
        </p:blipFill>
        <p:spPr>
          <a:xfrm>
            <a:off x="628649" y="4831121"/>
            <a:ext cx="810000" cy="270000"/>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1"/>
        <p:cNvGrpSpPr/>
        <p:nvPr/>
      </p:nvGrpSpPr>
      <p:grpSpPr>
        <a:xfrm>
          <a:off x="0" y="0"/>
          <a:ext cx="0" cy="0"/>
          <a:chOff x="0" y="0"/>
          <a:chExt cx="0" cy="0"/>
        </a:xfrm>
      </p:grpSpPr>
      <p:cxnSp>
        <p:nvCxnSpPr>
          <p:cNvPr id="272" name="Google Shape;272;p58"/>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3" name="Google Shape;273;p58"/>
          <p:cNvSpPr txBox="1">
            <a:spLocks noGrp="1"/>
          </p:cNvSpPr>
          <p:nvPr>
            <p:ph type="title"/>
          </p:nvPr>
        </p:nvSpPr>
        <p:spPr>
          <a:xfrm>
            <a:off x="387900" y="458025"/>
            <a:ext cx="8368200" cy="6861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SzPts val="33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74" name="Google Shape;274;p58"/>
          <p:cNvSpPr txBox="1">
            <a:spLocks noGrp="1"/>
          </p:cNvSpPr>
          <p:nvPr>
            <p:ph type="body" idx="1"/>
          </p:nvPr>
        </p:nvSpPr>
        <p:spPr>
          <a:xfrm>
            <a:off x="387900" y="1489824"/>
            <a:ext cx="8368200" cy="3078900"/>
          </a:xfrm>
          <a:prstGeom prst="rect">
            <a:avLst/>
          </a:prstGeom>
          <a:noFill/>
          <a:ln>
            <a:noFill/>
          </a:ln>
        </p:spPr>
        <p:txBody>
          <a:bodyPr spcFirstLastPara="1" wrap="square" lIns="68575" tIns="34275" rIns="68575" bIns="34275" anchor="t" anchorCtr="0">
            <a:noAutofit/>
          </a:bodyPr>
          <a:lstStyle>
            <a:lvl1pPr marL="457200" lvl="0" indent="-361950" algn="l" rtl="0">
              <a:lnSpc>
                <a:spcPct val="90000"/>
              </a:lnSpc>
              <a:spcBef>
                <a:spcPts val="800"/>
              </a:spcBef>
              <a:spcAft>
                <a:spcPts val="0"/>
              </a:spcAft>
              <a:buSzPts val="2100"/>
              <a:buChar char="•"/>
              <a:defRPr/>
            </a:lvl1pPr>
            <a:lvl2pPr marL="914400" lvl="1" indent="-342900" algn="l" rtl="0">
              <a:lnSpc>
                <a:spcPct val="90000"/>
              </a:lnSpc>
              <a:spcBef>
                <a:spcPts val="400"/>
              </a:spcBef>
              <a:spcAft>
                <a:spcPts val="0"/>
              </a:spcAft>
              <a:buSzPts val="1800"/>
              <a:buChar char="•"/>
              <a:defRPr/>
            </a:lvl2pPr>
            <a:lvl3pPr marL="1371600" lvl="2" indent="-323850" algn="l" rtl="0">
              <a:lnSpc>
                <a:spcPct val="90000"/>
              </a:lnSpc>
              <a:spcBef>
                <a:spcPts val="400"/>
              </a:spcBef>
              <a:spcAft>
                <a:spcPts val="0"/>
              </a:spcAft>
              <a:buSzPts val="1500"/>
              <a:buChar char="•"/>
              <a:defRPr/>
            </a:lvl3pPr>
            <a:lvl4pPr marL="1828800" lvl="3" indent="-317500" algn="l" rtl="0">
              <a:lnSpc>
                <a:spcPct val="90000"/>
              </a:lnSpc>
              <a:spcBef>
                <a:spcPts val="400"/>
              </a:spcBef>
              <a:spcAft>
                <a:spcPts val="0"/>
              </a:spcAft>
              <a:buSzPts val="1400"/>
              <a:buChar char="•"/>
              <a:defRPr/>
            </a:lvl4pPr>
            <a:lvl5pPr marL="2286000" lvl="4" indent="-317500" algn="l" rtl="0">
              <a:lnSpc>
                <a:spcPct val="90000"/>
              </a:lnSpc>
              <a:spcBef>
                <a:spcPts val="400"/>
              </a:spcBef>
              <a:spcAft>
                <a:spcPts val="0"/>
              </a:spcAft>
              <a:buSzPts val="1400"/>
              <a:buChar char="•"/>
              <a:defRPr/>
            </a:lvl5pPr>
            <a:lvl6pPr marL="2743200" lvl="5" indent="-317500" algn="l" rtl="0">
              <a:lnSpc>
                <a:spcPct val="90000"/>
              </a:lnSpc>
              <a:spcBef>
                <a:spcPts val="400"/>
              </a:spcBef>
              <a:spcAft>
                <a:spcPts val="0"/>
              </a:spcAft>
              <a:buSzPts val="1400"/>
              <a:buChar char="•"/>
              <a:defRPr/>
            </a:lvl6pPr>
            <a:lvl7pPr marL="3200400" lvl="6" indent="-317500" algn="l" rtl="0">
              <a:lnSpc>
                <a:spcPct val="90000"/>
              </a:lnSpc>
              <a:spcBef>
                <a:spcPts val="4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
        <p:nvSpPr>
          <p:cNvPr id="275" name="Google Shape;275;p58"/>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6"/>
        <p:cNvGrpSpPr/>
        <p:nvPr/>
      </p:nvGrpSpPr>
      <p:grpSpPr>
        <a:xfrm>
          <a:off x="0" y="0"/>
          <a:ext cx="0" cy="0"/>
          <a:chOff x="0" y="0"/>
          <a:chExt cx="0" cy="0"/>
        </a:xfrm>
      </p:grpSpPr>
      <p:sp>
        <p:nvSpPr>
          <p:cNvPr id="277" name="Google Shape;277;p59"/>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rgbClr val="067887"/>
              </a:buClr>
              <a:buSzPts val="4500"/>
              <a:buFont typeface="Open Sans ExtraBold"/>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78" name="Google Shape;278;p59"/>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A9B9A"/>
              </a:buClr>
              <a:buSzPts val="1800"/>
              <a:buNone/>
              <a:defRPr sz="1800">
                <a:solidFill>
                  <a:srgbClr val="8A9B9A"/>
                </a:solidFill>
              </a:defRPr>
            </a:lvl1pPr>
            <a:lvl2pPr marL="914400" lvl="1" indent="-228600" algn="l" rtl="0">
              <a:lnSpc>
                <a:spcPct val="90000"/>
              </a:lnSpc>
              <a:spcBef>
                <a:spcPts val="400"/>
              </a:spcBef>
              <a:spcAft>
                <a:spcPts val="0"/>
              </a:spcAft>
              <a:buClr>
                <a:srgbClr val="8A9B9A"/>
              </a:buClr>
              <a:buSzPts val="1500"/>
              <a:buNone/>
              <a:defRPr sz="1500">
                <a:solidFill>
                  <a:srgbClr val="8A9B9A"/>
                </a:solidFill>
              </a:defRPr>
            </a:lvl2pPr>
            <a:lvl3pPr marL="1371600" lvl="2" indent="-228600" algn="l" rtl="0">
              <a:lnSpc>
                <a:spcPct val="90000"/>
              </a:lnSpc>
              <a:spcBef>
                <a:spcPts val="400"/>
              </a:spcBef>
              <a:spcAft>
                <a:spcPts val="0"/>
              </a:spcAft>
              <a:buClr>
                <a:srgbClr val="8A9B9A"/>
              </a:buClr>
              <a:buSzPts val="1400"/>
              <a:buNone/>
              <a:defRPr sz="1400">
                <a:solidFill>
                  <a:srgbClr val="8A9B9A"/>
                </a:solidFill>
              </a:defRPr>
            </a:lvl3pPr>
            <a:lvl4pPr marL="1828800" lvl="3" indent="-228600" algn="l" rtl="0">
              <a:lnSpc>
                <a:spcPct val="90000"/>
              </a:lnSpc>
              <a:spcBef>
                <a:spcPts val="400"/>
              </a:spcBef>
              <a:spcAft>
                <a:spcPts val="0"/>
              </a:spcAft>
              <a:buClr>
                <a:srgbClr val="8A9B9A"/>
              </a:buClr>
              <a:buSzPts val="1200"/>
              <a:buNone/>
              <a:defRPr sz="1200">
                <a:solidFill>
                  <a:srgbClr val="8A9B9A"/>
                </a:solidFill>
              </a:defRPr>
            </a:lvl4pPr>
            <a:lvl5pPr marL="2286000" lvl="4" indent="-228600" algn="l" rtl="0">
              <a:lnSpc>
                <a:spcPct val="90000"/>
              </a:lnSpc>
              <a:spcBef>
                <a:spcPts val="400"/>
              </a:spcBef>
              <a:spcAft>
                <a:spcPts val="0"/>
              </a:spcAft>
              <a:buClr>
                <a:srgbClr val="8A9B9A"/>
              </a:buClr>
              <a:buSzPts val="1200"/>
              <a:buNone/>
              <a:defRPr sz="1200">
                <a:solidFill>
                  <a:srgbClr val="8A9B9A"/>
                </a:solidFill>
              </a:defRPr>
            </a:lvl5pPr>
            <a:lvl6pPr marL="2743200" lvl="5" indent="-228600" algn="l" rtl="0">
              <a:lnSpc>
                <a:spcPct val="90000"/>
              </a:lnSpc>
              <a:spcBef>
                <a:spcPts val="400"/>
              </a:spcBef>
              <a:spcAft>
                <a:spcPts val="0"/>
              </a:spcAft>
              <a:buClr>
                <a:srgbClr val="8A9B9A"/>
              </a:buClr>
              <a:buSzPts val="1200"/>
              <a:buNone/>
              <a:defRPr sz="1200">
                <a:solidFill>
                  <a:srgbClr val="8A9B9A"/>
                </a:solidFill>
              </a:defRPr>
            </a:lvl6pPr>
            <a:lvl7pPr marL="3200400" lvl="6" indent="-228600" algn="l" rtl="0">
              <a:lnSpc>
                <a:spcPct val="90000"/>
              </a:lnSpc>
              <a:spcBef>
                <a:spcPts val="400"/>
              </a:spcBef>
              <a:spcAft>
                <a:spcPts val="0"/>
              </a:spcAft>
              <a:buClr>
                <a:srgbClr val="8A9B9A"/>
              </a:buClr>
              <a:buSzPts val="1200"/>
              <a:buNone/>
              <a:defRPr sz="1200">
                <a:solidFill>
                  <a:srgbClr val="8A9B9A"/>
                </a:solidFill>
              </a:defRPr>
            </a:lvl7pPr>
            <a:lvl8pPr marL="3657600" lvl="7" indent="-228600" algn="l" rtl="0">
              <a:lnSpc>
                <a:spcPct val="90000"/>
              </a:lnSpc>
              <a:spcBef>
                <a:spcPts val="400"/>
              </a:spcBef>
              <a:spcAft>
                <a:spcPts val="0"/>
              </a:spcAft>
              <a:buClr>
                <a:srgbClr val="8A9B9A"/>
              </a:buClr>
              <a:buSzPts val="1200"/>
              <a:buNone/>
              <a:defRPr sz="1200">
                <a:solidFill>
                  <a:srgbClr val="8A9B9A"/>
                </a:solidFill>
              </a:defRPr>
            </a:lvl8pPr>
            <a:lvl9pPr marL="4114800" lvl="8" indent="-228600" algn="l" rtl="0">
              <a:lnSpc>
                <a:spcPct val="90000"/>
              </a:lnSpc>
              <a:spcBef>
                <a:spcPts val="400"/>
              </a:spcBef>
              <a:spcAft>
                <a:spcPts val="0"/>
              </a:spcAft>
              <a:buClr>
                <a:srgbClr val="8A9B9A"/>
              </a:buClr>
              <a:buSzPts val="1200"/>
              <a:buNone/>
              <a:defRPr sz="1200">
                <a:solidFill>
                  <a:srgbClr val="8A9B9A"/>
                </a:solidFill>
              </a:defRPr>
            </a:lvl9pPr>
          </a:lstStyle>
          <a:p>
            <a:endParaRPr/>
          </a:p>
        </p:txBody>
      </p:sp>
      <p:pic>
        <p:nvPicPr>
          <p:cNvPr id="279" name="Google Shape;279;p59" descr="A close up of a sign&#10;&#10;Description automatically generated"/>
          <p:cNvPicPr preferRelativeResize="0"/>
          <p:nvPr/>
        </p:nvPicPr>
        <p:blipFill rotWithShape="1">
          <a:blip r:embed="rId2">
            <a:alphaModFix/>
          </a:blip>
          <a:srcRect/>
          <a:stretch/>
        </p:blipFill>
        <p:spPr>
          <a:xfrm>
            <a:off x="623888" y="576263"/>
            <a:ext cx="2025000" cy="675000"/>
          </a:xfrm>
          <a:prstGeom prst="rect">
            <a:avLst/>
          </a:prstGeom>
          <a:noFill/>
          <a:ln>
            <a:noFill/>
          </a:ln>
        </p:spPr>
      </p:pic>
      <p:sp>
        <p:nvSpPr>
          <p:cNvPr id="280" name="Google Shape;280;p59"/>
          <p:cNvSpPr/>
          <p:nvPr/>
        </p:nvSpPr>
        <p:spPr>
          <a:xfrm>
            <a:off x="0" y="4796285"/>
            <a:ext cx="9144000" cy="358800"/>
          </a:xfrm>
          <a:prstGeom prst="rect">
            <a:avLst/>
          </a:prstGeom>
          <a:solidFill>
            <a:srgbClr val="06788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2"/>
              </a:solidFill>
              <a:latin typeface="Calibri"/>
              <a:ea typeface="Calibri"/>
              <a:cs typeface="Calibri"/>
              <a:sym typeface="Calibri"/>
            </a:endParaRPr>
          </a:p>
        </p:txBody>
      </p:sp>
      <p:pic>
        <p:nvPicPr>
          <p:cNvPr id="281" name="Google Shape;281;p59"/>
          <p:cNvPicPr preferRelativeResize="0"/>
          <p:nvPr/>
        </p:nvPicPr>
        <p:blipFill rotWithShape="1">
          <a:blip r:embed="rId3">
            <a:alphaModFix/>
          </a:blip>
          <a:srcRect/>
          <a:stretch/>
        </p:blipFill>
        <p:spPr>
          <a:xfrm>
            <a:off x="7952610" y="4797746"/>
            <a:ext cx="993926" cy="331308"/>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2"/>
        <p:cNvGrpSpPr/>
        <p:nvPr/>
      </p:nvGrpSpPr>
      <p:grpSpPr>
        <a:xfrm>
          <a:off x="0" y="0"/>
          <a:ext cx="0" cy="0"/>
          <a:chOff x="0" y="0"/>
          <a:chExt cx="0" cy="0"/>
        </a:xfrm>
      </p:grpSpPr>
      <p:sp>
        <p:nvSpPr>
          <p:cNvPr id="283" name="Google Shape;283;p6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067887"/>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84" name="Google Shape;284;p60"/>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rgbClr val="067887"/>
              </a:buClr>
              <a:buSzPts val="1400"/>
              <a:buChar char="•"/>
              <a:defRPr/>
            </a:lvl1pPr>
            <a:lvl2pPr marL="914400" lvl="1" indent="-317500" algn="l" rtl="0">
              <a:lnSpc>
                <a:spcPct val="90000"/>
              </a:lnSpc>
              <a:spcBef>
                <a:spcPts val="400"/>
              </a:spcBef>
              <a:spcAft>
                <a:spcPts val="0"/>
              </a:spcAft>
              <a:buClr>
                <a:srgbClr val="067887"/>
              </a:buClr>
              <a:buSzPts val="1400"/>
              <a:buChar char="•"/>
              <a:defRPr/>
            </a:lvl2pPr>
            <a:lvl3pPr marL="1371600" lvl="2" indent="-317500" algn="l" rtl="0">
              <a:lnSpc>
                <a:spcPct val="90000"/>
              </a:lnSpc>
              <a:spcBef>
                <a:spcPts val="400"/>
              </a:spcBef>
              <a:spcAft>
                <a:spcPts val="0"/>
              </a:spcAft>
              <a:buClr>
                <a:srgbClr val="067887"/>
              </a:buClr>
              <a:buSzPts val="1400"/>
              <a:buChar char="•"/>
              <a:defRPr/>
            </a:lvl3pPr>
            <a:lvl4pPr marL="1828800" lvl="3" indent="-317500" algn="l" rtl="0">
              <a:lnSpc>
                <a:spcPct val="90000"/>
              </a:lnSpc>
              <a:spcBef>
                <a:spcPts val="400"/>
              </a:spcBef>
              <a:spcAft>
                <a:spcPts val="0"/>
              </a:spcAft>
              <a:buClr>
                <a:srgbClr val="067887"/>
              </a:buClr>
              <a:buSzPts val="1400"/>
              <a:buChar char="•"/>
              <a:defRPr/>
            </a:lvl4pPr>
            <a:lvl5pPr marL="2286000" lvl="4" indent="-317500" algn="l" rtl="0">
              <a:lnSpc>
                <a:spcPct val="90000"/>
              </a:lnSpc>
              <a:spcBef>
                <a:spcPts val="400"/>
              </a:spcBef>
              <a:spcAft>
                <a:spcPts val="0"/>
              </a:spcAft>
              <a:buClr>
                <a:srgbClr val="067887"/>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85" name="Google Shape;285;p60"/>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rgbClr val="067887"/>
              </a:buClr>
              <a:buSzPts val="1400"/>
              <a:buChar char="•"/>
              <a:defRPr/>
            </a:lvl1pPr>
            <a:lvl2pPr marL="914400" lvl="1" indent="-317500" algn="l" rtl="0">
              <a:lnSpc>
                <a:spcPct val="90000"/>
              </a:lnSpc>
              <a:spcBef>
                <a:spcPts val="400"/>
              </a:spcBef>
              <a:spcAft>
                <a:spcPts val="0"/>
              </a:spcAft>
              <a:buClr>
                <a:srgbClr val="067887"/>
              </a:buClr>
              <a:buSzPts val="1400"/>
              <a:buChar char="•"/>
              <a:defRPr/>
            </a:lvl2pPr>
            <a:lvl3pPr marL="1371600" lvl="2" indent="-317500" algn="l" rtl="0">
              <a:lnSpc>
                <a:spcPct val="90000"/>
              </a:lnSpc>
              <a:spcBef>
                <a:spcPts val="400"/>
              </a:spcBef>
              <a:spcAft>
                <a:spcPts val="0"/>
              </a:spcAft>
              <a:buClr>
                <a:srgbClr val="067887"/>
              </a:buClr>
              <a:buSzPts val="1400"/>
              <a:buChar char="•"/>
              <a:defRPr/>
            </a:lvl3pPr>
            <a:lvl4pPr marL="1828800" lvl="3" indent="-317500" algn="l" rtl="0">
              <a:lnSpc>
                <a:spcPct val="90000"/>
              </a:lnSpc>
              <a:spcBef>
                <a:spcPts val="400"/>
              </a:spcBef>
              <a:spcAft>
                <a:spcPts val="0"/>
              </a:spcAft>
              <a:buClr>
                <a:srgbClr val="067887"/>
              </a:buClr>
              <a:buSzPts val="1400"/>
              <a:buChar char="•"/>
              <a:defRPr/>
            </a:lvl4pPr>
            <a:lvl5pPr marL="2286000" lvl="4" indent="-317500" algn="l" rtl="0">
              <a:lnSpc>
                <a:spcPct val="90000"/>
              </a:lnSpc>
              <a:spcBef>
                <a:spcPts val="400"/>
              </a:spcBef>
              <a:spcAft>
                <a:spcPts val="0"/>
              </a:spcAft>
              <a:buClr>
                <a:srgbClr val="067887"/>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86" name="Google Shape;286;p60"/>
          <p:cNvSpPr/>
          <p:nvPr/>
        </p:nvSpPr>
        <p:spPr>
          <a:xfrm>
            <a:off x="0" y="4796285"/>
            <a:ext cx="9144000" cy="358800"/>
          </a:xfrm>
          <a:prstGeom prst="rect">
            <a:avLst/>
          </a:prstGeom>
          <a:solidFill>
            <a:srgbClr val="06788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2"/>
              </a:solidFill>
              <a:latin typeface="Calibri"/>
              <a:ea typeface="Calibri"/>
              <a:cs typeface="Calibri"/>
              <a:sym typeface="Calibri"/>
            </a:endParaRPr>
          </a:p>
        </p:txBody>
      </p:sp>
      <p:pic>
        <p:nvPicPr>
          <p:cNvPr id="287" name="Google Shape;287;p60"/>
          <p:cNvPicPr preferRelativeResize="0"/>
          <p:nvPr/>
        </p:nvPicPr>
        <p:blipFill rotWithShape="1">
          <a:blip r:embed="rId2">
            <a:alphaModFix/>
          </a:blip>
          <a:srcRect/>
          <a:stretch/>
        </p:blipFill>
        <p:spPr>
          <a:xfrm>
            <a:off x="7952610" y="4797746"/>
            <a:ext cx="993926" cy="331308"/>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8"/>
        <p:cNvGrpSpPr/>
        <p:nvPr/>
      </p:nvGrpSpPr>
      <p:grpSpPr>
        <a:xfrm>
          <a:off x="0" y="0"/>
          <a:ext cx="0" cy="0"/>
          <a:chOff x="0" y="0"/>
          <a:chExt cx="0" cy="0"/>
        </a:xfrm>
      </p:grpSpPr>
      <p:sp>
        <p:nvSpPr>
          <p:cNvPr id="289" name="Google Shape;289;p6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067887"/>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_Title and Content" type="obj">
  <p:cSld name="OBJECT">
    <p:bg>
      <p:bgPr>
        <a:solidFill>
          <a:srgbClr val="328E95"/>
        </a:solidFill>
        <a:effectLst/>
      </p:bgPr>
    </p:bg>
    <p:spTree>
      <p:nvGrpSpPr>
        <p:cNvPr id="1" name="Shape 290"/>
        <p:cNvGrpSpPr/>
        <p:nvPr/>
      </p:nvGrpSpPr>
      <p:grpSpPr>
        <a:xfrm>
          <a:off x="0" y="0"/>
          <a:ext cx="0" cy="0"/>
          <a:chOff x="0" y="0"/>
          <a:chExt cx="0" cy="0"/>
        </a:xfrm>
      </p:grpSpPr>
      <p:sp>
        <p:nvSpPr>
          <p:cNvPr id="291" name="Google Shape;291;p6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lt1"/>
              </a:buClr>
              <a:buSzPts val="3300"/>
              <a:buFont typeface="Open Sans ExtraBold"/>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92" name="Google Shape;292;p62"/>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chemeClr val="lt1"/>
              </a:buClr>
              <a:buSzPts val="2100"/>
              <a:buChar char="•"/>
              <a:defRPr>
                <a:solidFill>
                  <a:schemeClr val="lt1"/>
                </a:solidFill>
              </a:defRPr>
            </a:lvl1pPr>
            <a:lvl2pPr marL="914400" lvl="1" indent="-342900" algn="l" rtl="0">
              <a:lnSpc>
                <a:spcPct val="90000"/>
              </a:lnSpc>
              <a:spcBef>
                <a:spcPts val="400"/>
              </a:spcBef>
              <a:spcAft>
                <a:spcPts val="0"/>
              </a:spcAft>
              <a:buClr>
                <a:schemeClr val="lt1"/>
              </a:buClr>
              <a:buSzPts val="1800"/>
              <a:buChar char="•"/>
              <a:defRPr>
                <a:solidFill>
                  <a:schemeClr val="lt1"/>
                </a:solidFill>
              </a:defRPr>
            </a:lvl2pPr>
            <a:lvl3pPr marL="1371600" lvl="2" indent="-323850" algn="l" rtl="0">
              <a:lnSpc>
                <a:spcPct val="90000"/>
              </a:lnSpc>
              <a:spcBef>
                <a:spcPts val="400"/>
              </a:spcBef>
              <a:spcAft>
                <a:spcPts val="0"/>
              </a:spcAft>
              <a:buClr>
                <a:schemeClr val="lt1"/>
              </a:buClr>
              <a:buSzPts val="1500"/>
              <a:buChar char="•"/>
              <a:defRPr>
                <a:solidFill>
                  <a:schemeClr val="lt1"/>
                </a:solidFill>
              </a:defRPr>
            </a:lvl3pPr>
            <a:lvl4pPr marL="1828800" lvl="3" indent="-317500" algn="l" rtl="0">
              <a:lnSpc>
                <a:spcPct val="90000"/>
              </a:lnSpc>
              <a:spcBef>
                <a:spcPts val="400"/>
              </a:spcBef>
              <a:spcAft>
                <a:spcPts val="0"/>
              </a:spcAft>
              <a:buClr>
                <a:schemeClr val="lt1"/>
              </a:buClr>
              <a:buSzPts val="1400"/>
              <a:buChar char="•"/>
              <a:defRPr>
                <a:solidFill>
                  <a:schemeClr val="lt1"/>
                </a:solidFill>
              </a:defRPr>
            </a:lvl4pPr>
            <a:lvl5pPr marL="2286000" lvl="4" indent="-317500" algn="l" rtl="0">
              <a:lnSpc>
                <a:spcPct val="90000"/>
              </a:lnSpc>
              <a:spcBef>
                <a:spcPts val="400"/>
              </a:spcBef>
              <a:spcAft>
                <a:spcPts val="0"/>
              </a:spcAft>
              <a:buClr>
                <a:schemeClr val="lt1"/>
              </a:buClr>
              <a:buSzPts val="1400"/>
              <a:buChar char="•"/>
              <a:defRPr>
                <a:solidFill>
                  <a:schemeClr val="lt1"/>
                </a:solidFill>
              </a:defRPr>
            </a:lvl5pPr>
            <a:lvl6pPr marL="2743200" lvl="5" indent="-317500" algn="l" rtl="0">
              <a:lnSpc>
                <a:spcPct val="90000"/>
              </a:lnSpc>
              <a:spcBef>
                <a:spcPts val="400"/>
              </a:spcBef>
              <a:spcAft>
                <a:spcPts val="0"/>
              </a:spcAft>
              <a:buClr>
                <a:schemeClr val="lt1"/>
              </a:buClr>
              <a:buSzPts val="1400"/>
              <a:buChar char="•"/>
              <a:defRPr/>
            </a:lvl6pPr>
            <a:lvl7pPr marL="3200400" lvl="6" indent="-317500" algn="l" rtl="0">
              <a:lnSpc>
                <a:spcPct val="90000"/>
              </a:lnSpc>
              <a:spcBef>
                <a:spcPts val="400"/>
              </a:spcBef>
              <a:spcAft>
                <a:spcPts val="0"/>
              </a:spcAft>
              <a:buClr>
                <a:schemeClr val="lt1"/>
              </a:buClr>
              <a:buSzPts val="1400"/>
              <a:buChar char="•"/>
              <a:defRPr/>
            </a:lvl7pPr>
            <a:lvl8pPr marL="3657600" lvl="7" indent="-317500" algn="l" rtl="0">
              <a:lnSpc>
                <a:spcPct val="90000"/>
              </a:lnSpc>
              <a:spcBef>
                <a:spcPts val="400"/>
              </a:spcBef>
              <a:spcAft>
                <a:spcPts val="0"/>
              </a:spcAft>
              <a:buClr>
                <a:schemeClr val="lt1"/>
              </a:buClr>
              <a:buSzPts val="1400"/>
              <a:buChar char="•"/>
              <a:defRPr/>
            </a:lvl8pPr>
            <a:lvl9pPr marL="4114800" lvl="8" indent="-317500" algn="l" rtl="0">
              <a:lnSpc>
                <a:spcPct val="90000"/>
              </a:lnSpc>
              <a:spcBef>
                <a:spcPts val="400"/>
              </a:spcBef>
              <a:spcAft>
                <a:spcPts val="0"/>
              </a:spcAft>
              <a:buClr>
                <a:schemeClr val="lt1"/>
              </a:buClr>
              <a:buSzPts val="1400"/>
              <a:buChar char="•"/>
              <a:defRPr/>
            </a:lvl9pPr>
          </a:lstStyle>
          <a:p>
            <a:endParaRPr/>
          </a:p>
        </p:txBody>
      </p:sp>
      <p:sp>
        <p:nvSpPr>
          <p:cNvPr id="293" name="Google Shape;293;p62"/>
          <p:cNvSpPr/>
          <p:nvPr/>
        </p:nvSpPr>
        <p:spPr>
          <a:xfrm>
            <a:off x="0" y="4796285"/>
            <a:ext cx="9144000" cy="3588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Calibri"/>
              <a:ea typeface="Calibri"/>
              <a:cs typeface="Calibri"/>
              <a:sym typeface="Calibri"/>
            </a:endParaRPr>
          </a:p>
        </p:txBody>
      </p:sp>
      <p:pic>
        <p:nvPicPr>
          <p:cNvPr id="294" name="Google Shape;294;p62"/>
          <p:cNvPicPr preferRelativeResize="0"/>
          <p:nvPr/>
        </p:nvPicPr>
        <p:blipFill rotWithShape="1">
          <a:blip r:embed="rId2">
            <a:alphaModFix/>
          </a:blip>
          <a:srcRect/>
          <a:stretch/>
        </p:blipFill>
        <p:spPr>
          <a:xfrm>
            <a:off x="8001000" y="4810008"/>
            <a:ext cx="993601" cy="331199"/>
          </a:xfrm>
          <a:prstGeom prst="rect">
            <a:avLst/>
          </a:prstGeom>
          <a:noFill/>
          <a:ln>
            <a:noFill/>
          </a:ln>
        </p:spPr>
      </p:pic>
      <p:cxnSp>
        <p:nvCxnSpPr>
          <p:cNvPr id="295" name="Google Shape;295;p62"/>
          <p:cNvCxnSpPr/>
          <p:nvPr/>
        </p:nvCxnSpPr>
        <p:spPr>
          <a:xfrm>
            <a:off x="628650" y="1316834"/>
            <a:ext cx="7886700" cy="0"/>
          </a:xfrm>
          <a:prstGeom prst="straightConnector1">
            <a:avLst/>
          </a:prstGeom>
          <a:noFill/>
          <a:ln w="38100" cap="flat" cmpd="sng">
            <a:solidFill>
              <a:schemeClr val="lt1"/>
            </a:solidFill>
            <a:prstDash val="solid"/>
            <a:miter lim="800000"/>
            <a:headEnd type="none" w="sm" len="sm"/>
            <a:tailEnd type="none" w="sm" len="sm"/>
          </a:ln>
        </p:spPr>
      </p:cxn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328E95"/>
        </a:solidFill>
        <a:effectLst/>
      </p:bgPr>
    </p:bg>
    <p:spTree>
      <p:nvGrpSpPr>
        <p:cNvPr id="1" name="Shape 296"/>
        <p:cNvGrpSpPr/>
        <p:nvPr/>
      </p:nvGrpSpPr>
      <p:grpSpPr>
        <a:xfrm>
          <a:off x="0" y="0"/>
          <a:ext cx="0" cy="0"/>
          <a:chOff x="0" y="0"/>
          <a:chExt cx="0" cy="0"/>
        </a:xfrm>
      </p:grpSpPr>
      <p:sp>
        <p:nvSpPr>
          <p:cNvPr id="297" name="Google Shape;297;p63"/>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lt1"/>
              </a:buClr>
              <a:buSzPts val="4500"/>
              <a:buFont typeface="Open Sans ExtraBold"/>
              <a:buNone/>
              <a:defRPr sz="45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98" name="Google Shape;298;p63"/>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6"/>
              </a:buClr>
              <a:buSzPts val="1800"/>
              <a:buNone/>
              <a:defRPr sz="1800">
                <a:solidFill>
                  <a:schemeClr val="accent6"/>
                </a:solidFill>
              </a:defRPr>
            </a:lvl1pPr>
            <a:lvl2pPr lvl="1" algn="ctr" rtl="0">
              <a:lnSpc>
                <a:spcPct val="90000"/>
              </a:lnSpc>
              <a:spcBef>
                <a:spcPts val="400"/>
              </a:spcBef>
              <a:spcAft>
                <a:spcPts val="0"/>
              </a:spcAft>
              <a:buClr>
                <a:srgbClr val="067887"/>
              </a:buClr>
              <a:buSzPts val="1500"/>
              <a:buNone/>
              <a:defRPr sz="1500"/>
            </a:lvl2pPr>
            <a:lvl3pPr lvl="2" algn="ctr" rtl="0">
              <a:lnSpc>
                <a:spcPct val="90000"/>
              </a:lnSpc>
              <a:spcBef>
                <a:spcPts val="400"/>
              </a:spcBef>
              <a:spcAft>
                <a:spcPts val="0"/>
              </a:spcAft>
              <a:buClr>
                <a:srgbClr val="067887"/>
              </a:buClr>
              <a:buSzPts val="1400"/>
              <a:buNone/>
              <a:defRPr sz="1400"/>
            </a:lvl3pPr>
            <a:lvl4pPr lvl="3" algn="ctr" rtl="0">
              <a:lnSpc>
                <a:spcPct val="90000"/>
              </a:lnSpc>
              <a:spcBef>
                <a:spcPts val="400"/>
              </a:spcBef>
              <a:spcAft>
                <a:spcPts val="0"/>
              </a:spcAft>
              <a:buClr>
                <a:srgbClr val="067887"/>
              </a:buClr>
              <a:buSzPts val="1200"/>
              <a:buNone/>
              <a:defRPr sz="1200"/>
            </a:lvl4pPr>
            <a:lvl5pPr lvl="4" algn="ctr" rtl="0">
              <a:lnSpc>
                <a:spcPct val="90000"/>
              </a:lnSpc>
              <a:spcBef>
                <a:spcPts val="400"/>
              </a:spcBef>
              <a:spcAft>
                <a:spcPts val="0"/>
              </a:spcAft>
              <a:buClr>
                <a:srgbClr val="067887"/>
              </a:buClr>
              <a:buSzPts val="1200"/>
              <a:buNone/>
              <a:defRPr sz="1200"/>
            </a:lvl5pPr>
            <a:lvl6pPr lvl="5" algn="ctr" rtl="0">
              <a:lnSpc>
                <a:spcPct val="90000"/>
              </a:lnSpc>
              <a:spcBef>
                <a:spcPts val="400"/>
              </a:spcBef>
              <a:spcAft>
                <a:spcPts val="0"/>
              </a:spcAft>
              <a:buClr>
                <a:schemeClr val="lt1"/>
              </a:buClr>
              <a:buSzPts val="1200"/>
              <a:buNone/>
              <a:defRPr sz="1200"/>
            </a:lvl6pPr>
            <a:lvl7pPr lvl="6" algn="ctr" rtl="0">
              <a:lnSpc>
                <a:spcPct val="90000"/>
              </a:lnSpc>
              <a:spcBef>
                <a:spcPts val="400"/>
              </a:spcBef>
              <a:spcAft>
                <a:spcPts val="0"/>
              </a:spcAft>
              <a:buClr>
                <a:schemeClr val="lt1"/>
              </a:buClr>
              <a:buSzPts val="1200"/>
              <a:buNone/>
              <a:defRPr sz="1200"/>
            </a:lvl7pPr>
            <a:lvl8pPr lvl="7" algn="ctr" rtl="0">
              <a:lnSpc>
                <a:spcPct val="90000"/>
              </a:lnSpc>
              <a:spcBef>
                <a:spcPts val="400"/>
              </a:spcBef>
              <a:spcAft>
                <a:spcPts val="0"/>
              </a:spcAft>
              <a:buClr>
                <a:schemeClr val="lt1"/>
              </a:buClr>
              <a:buSzPts val="1200"/>
              <a:buNone/>
              <a:defRPr sz="1200"/>
            </a:lvl8pPr>
            <a:lvl9pPr lvl="8" algn="ctr" rtl="0">
              <a:lnSpc>
                <a:spcPct val="90000"/>
              </a:lnSpc>
              <a:spcBef>
                <a:spcPts val="400"/>
              </a:spcBef>
              <a:spcAft>
                <a:spcPts val="0"/>
              </a:spcAft>
              <a:buClr>
                <a:schemeClr val="lt1"/>
              </a:buClr>
              <a:buSzPts val="1200"/>
              <a:buNone/>
              <a:defRPr sz="1200"/>
            </a:lvl9pPr>
          </a:lstStyle>
          <a:p>
            <a:endParaRPr/>
          </a:p>
        </p:txBody>
      </p:sp>
      <p:pic>
        <p:nvPicPr>
          <p:cNvPr id="299" name="Google Shape;299;p63" descr="A picture containing drawing&#10;&#10;Description automatically generated"/>
          <p:cNvPicPr preferRelativeResize="0"/>
          <p:nvPr/>
        </p:nvPicPr>
        <p:blipFill rotWithShape="1">
          <a:blip r:embed="rId2">
            <a:alphaModFix/>
          </a:blip>
          <a:srcRect/>
          <a:stretch/>
        </p:blipFill>
        <p:spPr>
          <a:xfrm>
            <a:off x="1143000" y="132245"/>
            <a:ext cx="2025000" cy="675000"/>
          </a:xfrm>
          <a:prstGeom prst="rect">
            <a:avLst/>
          </a:prstGeom>
          <a:noFill/>
          <a:ln>
            <a:noFill/>
          </a:ln>
        </p:spPr>
      </p:pic>
      <p:sp>
        <p:nvSpPr>
          <p:cNvPr id="300" name="Google Shape;300;p63"/>
          <p:cNvSpPr/>
          <p:nvPr/>
        </p:nvSpPr>
        <p:spPr>
          <a:xfrm>
            <a:off x="0" y="4796285"/>
            <a:ext cx="9144000" cy="3588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Calibri"/>
              <a:ea typeface="Calibri"/>
              <a:cs typeface="Calibri"/>
              <a:sym typeface="Calibri"/>
            </a:endParaRPr>
          </a:p>
        </p:txBody>
      </p:sp>
      <p:pic>
        <p:nvPicPr>
          <p:cNvPr id="301" name="Google Shape;301;p63"/>
          <p:cNvPicPr preferRelativeResize="0"/>
          <p:nvPr/>
        </p:nvPicPr>
        <p:blipFill rotWithShape="1">
          <a:blip r:embed="rId3">
            <a:alphaModFix/>
          </a:blip>
          <a:srcRect/>
          <a:stretch/>
        </p:blipFill>
        <p:spPr>
          <a:xfrm>
            <a:off x="8001000" y="4810008"/>
            <a:ext cx="993601" cy="331199"/>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solidFill>
          <a:srgbClr val="328E95"/>
        </a:solidFill>
        <a:effectLst/>
      </p:bgPr>
    </p:bg>
    <p:spTree>
      <p:nvGrpSpPr>
        <p:cNvPr id="1" name="Shape 302"/>
        <p:cNvGrpSpPr/>
        <p:nvPr/>
      </p:nvGrpSpPr>
      <p:grpSpPr>
        <a:xfrm>
          <a:off x="0" y="0"/>
          <a:ext cx="0" cy="0"/>
          <a:chOff x="0" y="0"/>
          <a:chExt cx="0" cy="0"/>
        </a:xfrm>
      </p:grpSpPr>
      <p:sp>
        <p:nvSpPr>
          <p:cNvPr id="303" name="Google Shape;303;p64"/>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lt1"/>
              </a:buClr>
              <a:buSzPts val="4500"/>
              <a:buFont typeface="Open Sans ExtraBold"/>
              <a:buNone/>
              <a:defRPr sz="45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04" name="Google Shape;304;p64"/>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6"/>
              </a:buClr>
              <a:buSzPts val="1800"/>
              <a:buNone/>
              <a:defRPr sz="1800">
                <a:solidFill>
                  <a:schemeClr val="accent6"/>
                </a:solidFill>
              </a:defRPr>
            </a:lvl1pPr>
            <a:lvl2pPr marL="914400" lvl="1" indent="-228600" algn="l" rtl="0">
              <a:lnSpc>
                <a:spcPct val="90000"/>
              </a:lnSpc>
              <a:spcBef>
                <a:spcPts val="400"/>
              </a:spcBef>
              <a:spcAft>
                <a:spcPts val="0"/>
              </a:spcAft>
              <a:buClr>
                <a:schemeClr val="lt1"/>
              </a:buClr>
              <a:buSzPts val="1500"/>
              <a:buNone/>
              <a:defRPr sz="1500">
                <a:solidFill>
                  <a:schemeClr val="lt1"/>
                </a:solidFill>
              </a:defRPr>
            </a:lvl2pPr>
            <a:lvl3pPr marL="1371600" lvl="2" indent="-228600" algn="l" rtl="0">
              <a:lnSpc>
                <a:spcPct val="90000"/>
              </a:lnSpc>
              <a:spcBef>
                <a:spcPts val="400"/>
              </a:spcBef>
              <a:spcAft>
                <a:spcPts val="0"/>
              </a:spcAft>
              <a:buClr>
                <a:schemeClr val="lt1"/>
              </a:buClr>
              <a:buSzPts val="1400"/>
              <a:buNone/>
              <a:defRPr sz="1400">
                <a:solidFill>
                  <a:schemeClr val="lt1"/>
                </a:solidFill>
              </a:defRPr>
            </a:lvl3pPr>
            <a:lvl4pPr marL="1828800" lvl="3" indent="-228600" algn="l" rtl="0">
              <a:lnSpc>
                <a:spcPct val="90000"/>
              </a:lnSpc>
              <a:spcBef>
                <a:spcPts val="400"/>
              </a:spcBef>
              <a:spcAft>
                <a:spcPts val="0"/>
              </a:spcAft>
              <a:buClr>
                <a:schemeClr val="lt1"/>
              </a:buClr>
              <a:buSzPts val="1200"/>
              <a:buNone/>
              <a:defRPr sz="1200">
                <a:solidFill>
                  <a:schemeClr val="lt1"/>
                </a:solidFill>
              </a:defRPr>
            </a:lvl4pPr>
            <a:lvl5pPr marL="2286000" lvl="4" indent="-228600" algn="l" rtl="0">
              <a:lnSpc>
                <a:spcPct val="90000"/>
              </a:lnSpc>
              <a:spcBef>
                <a:spcPts val="400"/>
              </a:spcBef>
              <a:spcAft>
                <a:spcPts val="0"/>
              </a:spcAft>
              <a:buClr>
                <a:schemeClr val="lt1"/>
              </a:buClr>
              <a:buSzPts val="1200"/>
              <a:buNone/>
              <a:defRPr sz="1200">
                <a:solidFill>
                  <a:schemeClr val="lt1"/>
                </a:solidFill>
              </a:defRPr>
            </a:lvl5pPr>
            <a:lvl6pPr marL="2743200" lvl="5" indent="-228600" algn="l" rtl="0">
              <a:lnSpc>
                <a:spcPct val="90000"/>
              </a:lnSpc>
              <a:spcBef>
                <a:spcPts val="400"/>
              </a:spcBef>
              <a:spcAft>
                <a:spcPts val="0"/>
              </a:spcAft>
              <a:buClr>
                <a:schemeClr val="lt1"/>
              </a:buClr>
              <a:buSzPts val="1200"/>
              <a:buNone/>
              <a:defRPr sz="1200">
                <a:solidFill>
                  <a:schemeClr val="lt1"/>
                </a:solidFill>
              </a:defRPr>
            </a:lvl6pPr>
            <a:lvl7pPr marL="3200400" lvl="6" indent="-228600" algn="l" rtl="0">
              <a:lnSpc>
                <a:spcPct val="90000"/>
              </a:lnSpc>
              <a:spcBef>
                <a:spcPts val="400"/>
              </a:spcBef>
              <a:spcAft>
                <a:spcPts val="0"/>
              </a:spcAft>
              <a:buClr>
                <a:schemeClr val="lt1"/>
              </a:buClr>
              <a:buSzPts val="1200"/>
              <a:buNone/>
              <a:defRPr sz="1200">
                <a:solidFill>
                  <a:schemeClr val="lt1"/>
                </a:solidFill>
              </a:defRPr>
            </a:lvl7pPr>
            <a:lvl8pPr marL="3657600" lvl="7" indent="-228600" algn="l" rtl="0">
              <a:lnSpc>
                <a:spcPct val="90000"/>
              </a:lnSpc>
              <a:spcBef>
                <a:spcPts val="400"/>
              </a:spcBef>
              <a:spcAft>
                <a:spcPts val="0"/>
              </a:spcAft>
              <a:buClr>
                <a:schemeClr val="lt1"/>
              </a:buClr>
              <a:buSzPts val="1200"/>
              <a:buNone/>
              <a:defRPr sz="1200">
                <a:solidFill>
                  <a:schemeClr val="lt1"/>
                </a:solidFill>
              </a:defRPr>
            </a:lvl8pPr>
            <a:lvl9pPr marL="4114800" lvl="8" indent="-228600" algn="l" rtl="0">
              <a:lnSpc>
                <a:spcPct val="90000"/>
              </a:lnSpc>
              <a:spcBef>
                <a:spcPts val="400"/>
              </a:spcBef>
              <a:spcAft>
                <a:spcPts val="0"/>
              </a:spcAft>
              <a:buClr>
                <a:schemeClr val="lt1"/>
              </a:buClr>
              <a:buSzPts val="1200"/>
              <a:buNone/>
              <a:defRPr sz="1200">
                <a:solidFill>
                  <a:schemeClr val="lt1"/>
                </a:solidFill>
              </a:defRPr>
            </a:lvl9pPr>
          </a:lstStyle>
          <a:p>
            <a:endParaRPr/>
          </a:p>
        </p:txBody>
      </p:sp>
      <p:pic>
        <p:nvPicPr>
          <p:cNvPr id="305" name="Google Shape;305;p64" descr="A picture containing drawing&#10;&#10;Description automatically generated"/>
          <p:cNvPicPr preferRelativeResize="0"/>
          <p:nvPr/>
        </p:nvPicPr>
        <p:blipFill rotWithShape="1">
          <a:blip r:embed="rId2">
            <a:alphaModFix/>
          </a:blip>
          <a:srcRect/>
          <a:stretch/>
        </p:blipFill>
        <p:spPr>
          <a:xfrm>
            <a:off x="623888" y="544538"/>
            <a:ext cx="2025000" cy="675000"/>
          </a:xfrm>
          <a:prstGeom prst="rect">
            <a:avLst/>
          </a:prstGeom>
          <a:noFill/>
          <a:ln>
            <a:noFill/>
          </a:ln>
        </p:spPr>
      </p:pic>
      <p:sp>
        <p:nvSpPr>
          <p:cNvPr id="306" name="Google Shape;306;p64"/>
          <p:cNvSpPr/>
          <p:nvPr/>
        </p:nvSpPr>
        <p:spPr>
          <a:xfrm>
            <a:off x="0" y="4796285"/>
            <a:ext cx="9144000" cy="3588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Calibri"/>
              <a:ea typeface="Calibri"/>
              <a:cs typeface="Calibri"/>
              <a:sym typeface="Calibri"/>
            </a:endParaRPr>
          </a:p>
        </p:txBody>
      </p:sp>
      <p:pic>
        <p:nvPicPr>
          <p:cNvPr id="307" name="Google Shape;307;p64"/>
          <p:cNvPicPr preferRelativeResize="0"/>
          <p:nvPr/>
        </p:nvPicPr>
        <p:blipFill rotWithShape="1">
          <a:blip r:embed="rId3">
            <a:alphaModFix/>
          </a:blip>
          <a:srcRect/>
          <a:stretch/>
        </p:blipFill>
        <p:spPr>
          <a:xfrm>
            <a:off x="8001000" y="4810008"/>
            <a:ext cx="993601" cy="33119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_Two Content">
  <p:cSld name="1_Two Content">
    <p:bg>
      <p:bgPr>
        <a:solidFill>
          <a:srgbClr val="328E95"/>
        </a:solidFill>
        <a:effectLst/>
      </p:bgPr>
    </p:bg>
    <p:spTree>
      <p:nvGrpSpPr>
        <p:cNvPr id="1" name="Shape 308"/>
        <p:cNvGrpSpPr/>
        <p:nvPr/>
      </p:nvGrpSpPr>
      <p:grpSpPr>
        <a:xfrm>
          <a:off x="0" y="0"/>
          <a:ext cx="0" cy="0"/>
          <a:chOff x="0" y="0"/>
          <a:chExt cx="0" cy="0"/>
        </a:xfrm>
      </p:grpSpPr>
      <p:sp>
        <p:nvSpPr>
          <p:cNvPr id="309" name="Google Shape;309;p6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lt1"/>
              </a:buClr>
              <a:buSzPts val="3300"/>
              <a:buFont typeface="Open Sans ExtraBold"/>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10" name="Google Shape;310;p65"/>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chemeClr val="lt1"/>
              </a:buClr>
              <a:buSzPts val="2100"/>
              <a:buChar char="•"/>
              <a:defRPr>
                <a:solidFill>
                  <a:schemeClr val="lt1"/>
                </a:solidFill>
              </a:defRPr>
            </a:lvl1pPr>
            <a:lvl2pPr marL="914400" lvl="1" indent="-342900" algn="l" rtl="0">
              <a:lnSpc>
                <a:spcPct val="90000"/>
              </a:lnSpc>
              <a:spcBef>
                <a:spcPts val="400"/>
              </a:spcBef>
              <a:spcAft>
                <a:spcPts val="0"/>
              </a:spcAft>
              <a:buClr>
                <a:schemeClr val="lt1"/>
              </a:buClr>
              <a:buSzPts val="1800"/>
              <a:buChar char="•"/>
              <a:defRPr>
                <a:solidFill>
                  <a:schemeClr val="lt1"/>
                </a:solidFill>
              </a:defRPr>
            </a:lvl2pPr>
            <a:lvl3pPr marL="1371600" lvl="2" indent="-323850" algn="l" rtl="0">
              <a:lnSpc>
                <a:spcPct val="90000"/>
              </a:lnSpc>
              <a:spcBef>
                <a:spcPts val="400"/>
              </a:spcBef>
              <a:spcAft>
                <a:spcPts val="0"/>
              </a:spcAft>
              <a:buClr>
                <a:schemeClr val="lt1"/>
              </a:buClr>
              <a:buSzPts val="1500"/>
              <a:buChar char="•"/>
              <a:defRPr>
                <a:solidFill>
                  <a:schemeClr val="lt1"/>
                </a:solidFill>
              </a:defRPr>
            </a:lvl3pPr>
            <a:lvl4pPr marL="1828800" lvl="3" indent="-317500" algn="l" rtl="0">
              <a:lnSpc>
                <a:spcPct val="90000"/>
              </a:lnSpc>
              <a:spcBef>
                <a:spcPts val="400"/>
              </a:spcBef>
              <a:spcAft>
                <a:spcPts val="0"/>
              </a:spcAft>
              <a:buClr>
                <a:schemeClr val="lt1"/>
              </a:buClr>
              <a:buSzPts val="1400"/>
              <a:buChar char="•"/>
              <a:defRPr>
                <a:solidFill>
                  <a:schemeClr val="lt1"/>
                </a:solidFill>
              </a:defRPr>
            </a:lvl4pPr>
            <a:lvl5pPr marL="2286000" lvl="4" indent="-317500" algn="l" rtl="0">
              <a:lnSpc>
                <a:spcPct val="90000"/>
              </a:lnSpc>
              <a:spcBef>
                <a:spcPts val="400"/>
              </a:spcBef>
              <a:spcAft>
                <a:spcPts val="0"/>
              </a:spcAft>
              <a:buClr>
                <a:schemeClr val="lt1"/>
              </a:buClr>
              <a:buSzPts val="1400"/>
              <a:buChar char="•"/>
              <a:defRPr>
                <a:solidFill>
                  <a:schemeClr val="lt1"/>
                </a:solidFill>
              </a:defRPr>
            </a:lvl5pPr>
            <a:lvl6pPr marL="2743200" lvl="5" indent="-317500" algn="l" rtl="0">
              <a:lnSpc>
                <a:spcPct val="90000"/>
              </a:lnSpc>
              <a:spcBef>
                <a:spcPts val="400"/>
              </a:spcBef>
              <a:spcAft>
                <a:spcPts val="0"/>
              </a:spcAft>
              <a:buClr>
                <a:schemeClr val="lt1"/>
              </a:buClr>
              <a:buSzPts val="1400"/>
              <a:buChar char="•"/>
              <a:defRPr/>
            </a:lvl6pPr>
            <a:lvl7pPr marL="3200400" lvl="6" indent="-317500" algn="l" rtl="0">
              <a:lnSpc>
                <a:spcPct val="90000"/>
              </a:lnSpc>
              <a:spcBef>
                <a:spcPts val="400"/>
              </a:spcBef>
              <a:spcAft>
                <a:spcPts val="0"/>
              </a:spcAft>
              <a:buClr>
                <a:schemeClr val="lt1"/>
              </a:buClr>
              <a:buSzPts val="1400"/>
              <a:buChar char="•"/>
              <a:defRPr/>
            </a:lvl7pPr>
            <a:lvl8pPr marL="3657600" lvl="7" indent="-317500" algn="l" rtl="0">
              <a:lnSpc>
                <a:spcPct val="90000"/>
              </a:lnSpc>
              <a:spcBef>
                <a:spcPts val="400"/>
              </a:spcBef>
              <a:spcAft>
                <a:spcPts val="0"/>
              </a:spcAft>
              <a:buClr>
                <a:schemeClr val="lt1"/>
              </a:buClr>
              <a:buSzPts val="1400"/>
              <a:buChar char="•"/>
              <a:defRPr/>
            </a:lvl8pPr>
            <a:lvl9pPr marL="4114800" lvl="8" indent="-317500" algn="l" rtl="0">
              <a:lnSpc>
                <a:spcPct val="90000"/>
              </a:lnSpc>
              <a:spcBef>
                <a:spcPts val="400"/>
              </a:spcBef>
              <a:spcAft>
                <a:spcPts val="0"/>
              </a:spcAft>
              <a:buClr>
                <a:schemeClr val="lt1"/>
              </a:buClr>
              <a:buSzPts val="1400"/>
              <a:buChar char="•"/>
              <a:defRPr/>
            </a:lvl9pPr>
          </a:lstStyle>
          <a:p>
            <a:endParaRPr/>
          </a:p>
        </p:txBody>
      </p:sp>
      <p:sp>
        <p:nvSpPr>
          <p:cNvPr id="311" name="Google Shape;311;p65"/>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chemeClr val="lt1"/>
              </a:buClr>
              <a:buSzPts val="2100"/>
              <a:buChar char="•"/>
              <a:defRPr>
                <a:solidFill>
                  <a:schemeClr val="lt1"/>
                </a:solidFill>
              </a:defRPr>
            </a:lvl1pPr>
            <a:lvl2pPr marL="914400" lvl="1" indent="-342900" algn="l" rtl="0">
              <a:lnSpc>
                <a:spcPct val="90000"/>
              </a:lnSpc>
              <a:spcBef>
                <a:spcPts val="400"/>
              </a:spcBef>
              <a:spcAft>
                <a:spcPts val="0"/>
              </a:spcAft>
              <a:buClr>
                <a:schemeClr val="lt1"/>
              </a:buClr>
              <a:buSzPts val="1800"/>
              <a:buChar char="•"/>
              <a:defRPr>
                <a:solidFill>
                  <a:schemeClr val="lt1"/>
                </a:solidFill>
              </a:defRPr>
            </a:lvl2pPr>
            <a:lvl3pPr marL="1371600" lvl="2" indent="-323850" algn="l" rtl="0">
              <a:lnSpc>
                <a:spcPct val="90000"/>
              </a:lnSpc>
              <a:spcBef>
                <a:spcPts val="400"/>
              </a:spcBef>
              <a:spcAft>
                <a:spcPts val="0"/>
              </a:spcAft>
              <a:buClr>
                <a:schemeClr val="lt1"/>
              </a:buClr>
              <a:buSzPts val="1500"/>
              <a:buChar char="•"/>
              <a:defRPr>
                <a:solidFill>
                  <a:schemeClr val="lt1"/>
                </a:solidFill>
              </a:defRPr>
            </a:lvl3pPr>
            <a:lvl4pPr marL="1828800" lvl="3" indent="-317500" algn="l" rtl="0">
              <a:lnSpc>
                <a:spcPct val="90000"/>
              </a:lnSpc>
              <a:spcBef>
                <a:spcPts val="400"/>
              </a:spcBef>
              <a:spcAft>
                <a:spcPts val="0"/>
              </a:spcAft>
              <a:buClr>
                <a:schemeClr val="lt1"/>
              </a:buClr>
              <a:buSzPts val="1400"/>
              <a:buChar char="•"/>
              <a:defRPr>
                <a:solidFill>
                  <a:schemeClr val="lt1"/>
                </a:solidFill>
              </a:defRPr>
            </a:lvl4pPr>
            <a:lvl5pPr marL="2286000" lvl="4" indent="-317500" algn="l" rtl="0">
              <a:lnSpc>
                <a:spcPct val="90000"/>
              </a:lnSpc>
              <a:spcBef>
                <a:spcPts val="400"/>
              </a:spcBef>
              <a:spcAft>
                <a:spcPts val="0"/>
              </a:spcAft>
              <a:buClr>
                <a:schemeClr val="lt1"/>
              </a:buClr>
              <a:buSzPts val="1400"/>
              <a:buChar char="•"/>
              <a:defRPr>
                <a:solidFill>
                  <a:schemeClr val="lt1"/>
                </a:solidFill>
              </a:defRPr>
            </a:lvl5pPr>
            <a:lvl6pPr marL="2743200" lvl="5" indent="-317500" algn="l" rtl="0">
              <a:lnSpc>
                <a:spcPct val="90000"/>
              </a:lnSpc>
              <a:spcBef>
                <a:spcPts val="400"/>
              </a:spcBef>
              <a:spcAft>
                <a:spcPts val="0"/>
              </a:spcAft>
              <a:buClr>
                <a:schemeClr val="lt1"/>
              </a:buClr>
              <a:buSzPts val="1400"/>
              <a:buChar char="•"/>
              <a:defRPr/>
            </a:lvl6pPr>
            <a:lvl7pPr marL="3200400" lvl="6" indent="-317500" algn="l" rtl="0">
              <a:lnSpc>
                <a:spcPct val="90000"/>
              </a:lnSpc>
              <a:spcBef>
                <a:spcPts val="400"/>
              </a:spcBef>
              <a:spcAft>
                <a:spcPts val="0"/>
              </a:spcAft>
              <a:buClr>
                <a:schemeClr val="lt1"/>
              </a:buClr>
              <a:buSzPts val="1400"/>
              <a:buChar char="•"/>
              <a:defRPr/>
            </a:lvl7pPr>
            <a:lvl8pPr marL="3657600" lvl="7" indent="-317500" algn="l" rtl="0">
              <a:lnSpc>
                <a:spcPct val="90000"/>
              </a:lnSpc>
              <a:spcBef>
                <a:spcPts val="400"/>
              </a:spcBef>
              <a:spcAft>
                <a:spcPts val="0"/>
              </a:spcAft>
              <a:buClr>
                <a:schemeClr val="lt1"/>
              </a:buClr>
              <a:buSzPts val="1400"/>
              <a:buChar char="•"/>
              <a:defRPr/>
            </a:lvl8pPr>
            <a:lvl9pPr marL="4114800" lvl="8" indent="-317500" algn="l" rtl="0">
              <a:lnSpc>
                <a:spcPct val="90000"/>
              </a:lnSpc>
              <a:spcBef>
                <a:spcPts val="400"/>
              </a:spcBef>
              <a:spcAft>
                <a:spcPts val="0"/>
              </a:spcAft>
              <a:buClr>
                <a:schemeClr val="lt1"/>
              </a:buClr>
              <a:buSzPts val="1400"/>
              <a:buChar char="•"/>
              <a:defRPr/>
            </a:lvl9pPr>
          </a:lstStyle>
          <a:p>
            <a:endParaRPr/>
          </a:p>
        </p:txBody>
      </p:sp>
      <p:sp>
        <p:nvSpPr>
          <p:cNvPr id="312" name="Google Shape;312;p65"/>
          <p:cNvSpPr/>
          <p:nvPr/>
        </p:nvSpPr>
        <p:spPr>
          <a:xfrm>
            <a:off x="0" y="4796285"/>
            <a:ext cx="9144000" cy="3588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Calibri"/>
              <a:ea typeface="Calibri"/>
              <a:cs typeface="Calibri"/>
              <a:sym typeface="Calibri"/>
            </a:endParaRPr>
          </a:p>
        </p:txBody>
      </p:sp>
      <p:pic>
        <p:nvPicPr>
          <p:cNvPr id="313" name="Google Shape;313;p65"/>
          <p:cNvPicPr preferRelativeResize="0"/>
          <p:nvPr/>
        </p:nvPicPr>
        <p:blipFill rotWithShape="1">
          <a:blip r:embed="rId2">
            <a:alphaModFix/>
          </a:blip>
          <a:srcRect/>
          <a:stretch/>
        </p:blipFill>
        <p:spPr>
          <a:xfrm>
            <a:off x="8001000" y="4810008"/>
            <a:ext cx="993601" cy="331199"/>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1_Title Only">
  <p:cSld name="1_Title Only">
    <p:bg>
      <p:bgPr>
        <a:solidFill>
          <a:srgbClr val="328E95"/>
        </a:solidFill>
        <a:effectLst/>
      </p:bgPr>
    </p:bg>
    <p:spTree>
      <p:nvGrpSpPr>
        <p:cNvPr id="1" name="Shape 314"/>
        <p:cNvGrpSpPr/>
        <p:nvPr/>
      </p:nvGrpSpPr>
      <p:grpSpPr>
        <a:xfrm>
          <a:off x="0" y="0"/>
          <a:ext cx="0" cy="0"/>
          <a:chOff x="0" y="0"/>
          <a:chExt cx="0" cy="0"/>
        </a:xfrm>
      </p:grpSpPr>
      <p:sp>
        <p:nvSpPr>
          <p:cNvPr id="315" name="Google Shape;315;p6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lt1"/>
              </a:buClr>
              <a:buSzPts val="3300"/>
              <a:buFont typeface="Open Sans ExtraBold"/>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6"/>
        <p:cNvGrpSpPr/>
        <p:nvPr/>
      </p:nvGrpSpPr>
      <p:grpSpPr>
        <a:xfrm>
          <a:off x="0" y="0"/>
          <a:ext cx="0" cy="0"/>
          <a:chOff x="0" y="0"/>
          <a:chExt cx="0" cy="0"/>
        </a:xfrm>
      </p:grpSpPr>
      <p:pic>
        <p:nvPicPr>
          <p:cNvPr id="317" name="Google Shape;317;p67" descr="A close up of a sign&#10;&#10;Description automatically generated"/>
          <p:cNvPicPr preferRelativeResize="0"/>
          <p:nvPr/>
        </p:nvPicPr>
        <p:blipFill rotWithShape="1">
          <a:blip r:embed="rId2">
            <a:alphaModFix/>
          </a:blip>
          <a:srcRect/>
          <a:stretch/>
        </p:blipFill>
        <p:spPr>
          <a:xfrm>
            <a:off x="461963" y="1285875"/>
            <a:ext cx="8220075" cy="2571751"/>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_Blank">
  <p:cSld name="1_Blank">
    <p:bg>
      <p:bgPr>
        <a:solidFill>
          <a:srgbClr val="328E95"/>
        </a:solidFill>
        <a:effectLst/>
      </p:bgPr>
    </p:bg>
    <p:spTree>
      <p:nvGrpSpPr>
        <p:cNvPr id="1" name="Shape 318"/>
        <p:cNvGrpSpPr/>
        <p:nvPr/>
      </p:nvGrpSpPr>
      <p:grpSpPr>
        <a:xfrm>
          <a:off x="0" y="0"/>
          <a:ext cx="0" cy="0"/>
          <a:chOff x="0" y="0"/>
          <a:chExt cx="0" cy="0"/>
        </a:xfrm>
      </p:grpSpPr>
      <p:pic>
        <p:nvPicPr>
          <p:cNvPr id="319" name="Google Shape;319;p68" descr="A picture containing drawing&#10;&#10;Description automatically generated"/>
          <p:cNvPicPr preferRelativeResize="0"/>
          <p:nvPr/>
        </p:nvPicPr>
        <p:blipFill rotWithShape="1">
          <a:blip r:embed="rId2">
            <a:alphaModFix/>
          </a:blip>
          <a:srcRect/>
          <a:stretch/>
        </p:blipFill>
        <p:spPr>
          <a:xfrm>
            <a:off x="461963" y="1285875"/>
            <a:ext cx="8220075" cy="2571751"/>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20"/>
        <p:cNvGrpSpPr/>
        <p:nvPr/>
      </p:nvGrpSpPr>
      <p:grpSpPr>
        <a:xfrm>
          <a:off x="0" y="0"/>
          <a:ext cx="0" cy="0"/>
          <a:chOff x="0" y="0"/>
          <a:chExt cx="0" cy="0"/>
        </a:xfrm>
      </p:grpSpPr>
      <p:sp>
        <p:nvSpPr>
          <p:cNvPr id="321" name="Google Shape;321;p69"/>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rgbClr val="067887"/>
              </a:buClr>
              <a:buSzPts val="2400"/>
              <a:buFont typeface="Open Sans ExtraBold"/>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22" name="Google Shape;322;p69"/>
          <p:cNvSpPr txBox="1">
            <a:spLocks noGrp="1"/>
          </p:cNvSpPr>
          <p:nvPr>
            <p:ph type="body" idx="1"/>
          </p:nvPr>
        </p:nvSpPr>
        <p:spPr>
          <a:xfrm>
            <a:off x="3887391" y="740569"/>
            <a:ext cx="4629300" cy="3655200"/>
          </a:xfrm>
          <a:prstGeom prst="rect">
            <a:avLst/>
          </a:prstGeom>
          <a:solidFill>
            <a:srgbClr val="067887"/>
          </a:solid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lt1"/>
              </a:buClr>
              <a:buSzPts val="2400"/>
              <a:buChar char="•"/>
              <a:defRPr sz="2400">
                <a:solidFill>
                  <a:schemeClr val="lt1"/>
                </a:solidFill>
              </a:defRPr>
            </a:lvl1pPr>
            <a:lvl2pPr marL="914400" lvl="1" indent="-361950" algn="l" rtl="0">
              <a:lnSpc>
                <a:spcPct val="90000"/>
              </a:lnSpc>
              <a:spcBef>
                <a:spcPts val="400"/>
              </a:spcBef>
              <a:spcAft>
                <a:spcPts val="0"/>
              </a:spcAft>
              <a:buClr>
                <a:schemeClr val="lt1"/>
              </a:buClr>
              <a:buSzPts val="2100"/>
              <a:buChar char="•"/>
              <a:defRPr sz="2100">
                <a:solidFill>
                  <a:schemeClr val="lt1"/>
                </a:solidFill>
              </a:defRPr>
            </a:lvl2pPr>
            <a:lvl3pPr marL="1371600" lvl="2" indent="-342900" algn="l" rtl="0">
              <a:lnSpc>
                <a:spcPct val="90000"/>
              </a:lnSpc>
              <a:spcBef>
                <a:spcPts val="400"/>
              </a:spcBef>
              <a:spcAft>
                <a:spcPts val="0"/>
              </a:spcAft>
              <a:buClr>
                <a:schemeClr val="lt1"/>
              </a:buClr>
              <a:buSzPts val="1800"/>
              <a:buChar char="•"/>
              <a:defRPr sz="1800">
                <a:solidFill>
                  <a:schemeClr val="lt1"/>
                </a:solidFill>
              </a:defRPr>
            </a:lvl3pPr>
            <a:lvl4pPr marL="1828800" lvl="3" indent="-323850" algn="l" rtl="0">
              <a:lnSpc>
                <a:spcPct val="90000"/>
              </a:lnSpc>
              <a:spcBef>
                <a:spcPts val="400"/>
              </a:spcBef>
              <a:spcAft>
                <a:spcPts val="0"/>
              </a:spcAft>
              <a:buClr>
                <a:schemeClr val="lt1"/>
              </a:buClr>
              <a:buSzPts val="1500"/>
              <a:buChar char="•"/>
              <a:defRPr sz="1500">
                <a:solidFill>
                  <a:schemeClr val="lt1"/>
                </a:solidFill>
              </a:defRPr>
            </a:lvl4pPr>
            <a:lvl5pPr marL="2286000" lvl="4" indent="-323850" algn="l" rtl="0">
              <a:lnSpc>
                <a:spcPct val="90000"/>
              </a:lnSpc>
              <a:spcBef>
                <a:spcPts val="400"/>
              </a:spcBef>
              <a:spcAft>
                <a:spcPts val="0"/>
              </a:spcAft>
              <a:buClr>
                <a:schemeClr val="lt1"/>
              </a:buClr>
              <a:buSzPts val="1500"/>
              <a:buChar char="•"/>
              <a:defRPr sz="1500">
                <a:solidFill>
                  <a:schemeClr val="lt1"/>
                </a:solidFill>
              </a:defRPr>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23" name="Google Shape;323;p69"/>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067887"/>
              </a:buClr>
              <a:buSzPts val="1200"/>
              <a:buNone/>
              <a:defRPr sz="1200"/>
            </a:lvl1pPr>
            <a:lvl2pPr marL="914400" lvl="1" indent="-228600" algn="l" rtl="0">
              <a:lnSpc>
                <a:spcPct val="90000"/>
              </a:lnSpc>
              <a:spcBef>
                <a:spcPts val="400"/>
              </a:spcBef>
              <a:spcAft>
                <a:spcPts val="0"/>
              </a:spcAft>
              <a:buClr>
                <a:srgbClr val="067887"/>
              </a:buClr>
              <a:buSzPts val="1100"/>
              <a:buNone/>
              <a:defRPr sz="1100"/>
            </a:lvl2pPr>
            <a:lvl3pPr marL="1371600" lvl="2" indent="-228600" algn="l" rtl="0">
              <a:lnSpc>
                <a:spcPct val="90000"/>
              </a:lnSpc>
              <a:spcBef>
                <a:spcPts val="400"/>
              </a:spcBef>
              <a:spcAft>
                <a:spcPts val="0"/>
              </a:spcAft>
              <a:buClr>
                <a:srgbClr val="067887"/>
              </a:buClr>
              <a:buSzPts val="900"/>
              <a:buNone/>
              <a:defRPr sz="900"/>
            </a:lvl3pPr>
            <a:lvl4pPr marL="1828800" lvl="3" indent="-228600" algn="l" rtl="0">
              <a:lnSpc>
                <a:spcPct val="90000"/>
              </a:lnSpc>
              <a:spcBef>
                <a:spcPts val="400"/>
              </a:spcBef>
              <a:spcAft>
                <a:spcPts val="0"/>
              </a:spcAft>
              <a:buClr>
                <a:srgbClr val="067887"/>
              </a:buClr>
              <a:buSzPts val="800"/>
              <a:buNone/>
              <a:defRPr sz="800"/>
            </a:lvl4pPr>
            <a:lvl5pPr marL="2286000" lvl="4" indent="-228600" algn="l" rtl="0">
              <a:lnSpc>
                <a:spcPct val="90000"/>
              </a:lnSpc>
              <a:spcBef>
                <a:spcPts val="400"/>
              </a:spcBef>
              <a:spcAft>
                <a:spcPts val="0"/>
              </a:spcAft>
              <a:buClr>
                <a:srgbClr val="067887"/>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pic>
        <p:nvPicPr>
          <p:cNvPr id="324" name="Google Shape;324;p69"/>
          <p:cNvPicPr preferRelativeResize="0"/>
          <p:nvPr/>
        </p:nvPicPr>
        <p:blipFill rotWithShape="1">
          <a:blip r:embed="rId2">
            <a:alphaModFix/>
          </a:blip>
          <a:srcRect/>
          <a:stretch/>
        </p:blipFill>
        <p:spPr>
          <a:xfrm>
            <a:off x="7952610" y="4797746"/>
            <a:ext cx="993926" cy="331308"/>
          </a:xfrm>
          <a:prstGeom prst="rect">
            <a:avLst/>
          </a:prstGeom>
          <a:noFill/>
          <a:ln>
            <a:noFill/>
          </a:ln>
        </p:spPr>
      </p:pic>
      <p:sp>
        <p:nvSpPr>
          <p:cNvPr id="325" name="Google Shape;325;p69"/>
          <p:cNvSpPr/>
          <p:nvPr/>
        </p:nvSpPr>
        <p:spPr>
          <a:xfrm>
            <a:off x="0" y="4784854"/>
            <a:ext cx="9144000" cy="358800"/>
          </a:xfrm>
          <a:prstGeom prst="rect">
            <a:avLst/>
          </a:prstGeom>
          <a:solidFill>
            <a:srgbClr val="06788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2"/>
              </a:solidFill>
              <a:latin typeface="Calibri"/>
              <a:ea typeface="Calibri"/>
              <a:cs typeface="Calibri"/>
              <a:sym typeface="Calibri"/>
            </a:endParaRPr>
          </a:p>
        </p:txBody>
      </p:sp>
      <p:pic>
        <p:nvPicPr>
          <p:cNvPr id="326" name="Google Shape;326;p69"/>
          <p:cNvPicPr preferRelativeResize="0"/>
          <p:nvPr/>
        </p:nvPicPr>
        <p:blipFill rotWithShape="1">
          <a:blip r:embed="rId2">
            <a:alphaModFix/>
          </a:blip>
          <a:srcRect/>
          <a:stretch/>
        </p:blipFill>
        <p:spPr>
          <a:xfrm>
            <a:off x="7952610" y="4786314"/>
            <a:ext cx="993926" cy="331308"/>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bg>
      <p:bgPr>
        <a:solidFill>
          <a:srgbClr val="328E95"/>
        </a:solidFill>
        <a:effectLst/>
      </p:bgPr>
    </p:bg>
    <p:spTree>
      <p:nvGrpSpPr>
        <p:cNvPr id="1" name="Shape 327"/>
        <p:cNvGrpSpPr/>
        <p:nvPr/>
      </p:nvGrpSpPr>
      <p:grpSpPr>
        <a:xfrm>
          <a:off x="0" y="0"/>
          <a:ext cx="0" cy="0"/>
          <a:chOff x="0" y="0"/>
          <a:chExt cx="0" cy="0"/>
        </a:xfrm>
      </p:grpSpPr>
      <p:sp>
        <p:nvSpPr>
          <p:cNvPr id="328" name="Google Shape;328;p70"/>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lt1"/>
              </a:buClr>
              <a:buSzPts val="2400"/>
              <a:buFont typeface="Open Sans ExtraBold"/>
              <a:buNone/>
              <a:defRPr sz="24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29" name="Google Shape;329;p70"/>
          <p:cNvSpPr>
            <a:spLocks noGrp="1"/>
          </p:cNvSpPr>
          <p:nvPr>
            <p:ph type="pic" idx="2"/>
          </p:nvPr>
        </p:nvSpPr>
        <p:spPr>
          <a:xfrm>
            <a:off x="3887391" y="740569"/>
            <a:ext cx="4629300" cy="3655200"/>
          </a:xfrm>
          <a:prstGeom prst="rect">
            <a:avLst/>
          </a:prstGeom>
          <a:solidFill>
            <a:schemeClr val="lt1"/>
          </a:solidFill>
          <a:ln>
            <a:noFill/>
          </a:ln>
        </p:spPr>
      </p:sp>
      <p:sp>
        <p:nvSpPr>
          <p:cNvPr id="330" name="Google Shape;330;p70"/>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6"/>
              </a:buClr>
              <a:buSzPts val="1200"/>
              <a:buNone/>
              <a:defRPr sz="1200">
                <a:solidFill>
                  <a:schemeClr val="accent6"/>
                </a:solidFill>
              </a:defRPr>
            </a:lvl1pPr>
            <a:lvl2pPr marL="914400" lvl="1" indent="-228600" algn="l" rtl="0">
              <a:lnSpc>
                <a:spcPct val="90000"/>
              </a:lnSpc>
              <a:spcBef>
                <a:spcPts val="400"/>
              </a:spcBef>
              <a:spcAft>
                <a:spcPts val="0"/>
              </a:spcAft>
              <a:buClr>
                <a:srgbClr val="067887"/>
              </a:buClr>
              <a:buSzPts val="1100"/>
              <a:buNone/>
              <a:defRPr sz="1100"/>
            </a:lvl2pPr>
            <a:lvl3pPr marL="1371600" lvl="2" indent="-228600" algn="l" rtl="0">
              <a:lnSpc>
                <a:spcPct val="90000"/>
              </a:lnSpc>
              <a:spcBef>
                <a:spcPts val="400"/>
              </a:spcBef>
              <a:spcAft>
                <a:spcPts val="0"/>
              </a:spcAft>
              <a:buClr>
                <a:srgbClr val="067887"/>
              </a:buClr>
              <a:buSzPts val="900"/>
              <a:buNone/>
              <a:defRPr sz="900"/>
            </a:lvl3pPr>
            <a:lvl4pPr marL="1828800" lvl="3" indent="-228600" algn="l" rtl="0">
              <a:lnSpc>
                <a:spcPct val="90000"/>
              </a:lnSpc>
              <a:spcBef>
                <a:spcPts val="400"/>
              </a:spcBef>
              <a:spcAft>
                <a:spcPts val="0"/>
              </a:spcAft>
              <a:buClr>
                <a:srgbClr val="067887"/>
              </a:buClr>
              <a:buSzPts val="800"/>
              <a:buNone/>
              <a:defRPr sz="800"/>
            </a:lvl4pPr>
            <a:lvl5pPr marL="2286000" lvl="4" indent="-228600" algn="l" rtl="0">
              <a:lnSpc>
                <a:spcPct val="90000"/>
              </a:lnSpc>
              <a:spcBef>
                <a:spcPts val="400"/>
              </a:spcBef>
              <a:spcAft>
                <a:spcPts val="0"/>
              </a:spcAft>
              <a:buClr>
                <a:srgbClr val="067887"/>
              </a:buClr>
              <a:buSzPts val="800"/>
              <a:buNone/>
              <a:defRPr sz="800"/>
            </a:lvl5pPr>
            <a:lvl6pPr marL="2743200" lvl="5" indent="-228600" algn="l" rtl="0">
              <a:lnSpc>
                <a:spcPct val="90000"/>
              </a:lnSpc>
              <a:spcBef>
                <a:spcPts val="400"/>
              </a:spcBef>
              <a:spcAft>
                <a:spcPts val="0"/>
              </a:spcAft>
              <a:buClr>
                <a:schemeClr val="lt1"/>
              </a:buClr>
              <a:buSzPts val="800"/>
              <a:buNone/>
              <a:defRPr sz="800"/>
            </a:lvl6pPr>
            <a:lvl7pPr marL="3200400" lvl="6" indent="-228600" algn="l" rtl="0">
              <a:lnSpc>
                <a:spcPct val="90000"/>
              </a:lnSpc>
              <a:spcBef>
                <a:spcPts val="400"/>
              </a:spcBef>
              <a:spcAft>
                <a:spcPts val="0"/>
              </a:spcAft>
              <a:buClr>
                <a:schemeClr val="lt1"/>
              </a:buClr>
              <a:buSzPts val="800"/>
              <a:buNone/>
              <a:defRPr sz="800"/>
            </a:lvl7pPr>
            <a:lvl8pPr marL="3657600" lvl="7" indent="-228600" algn="l" rtl="0">
              <a:lnSpc>
                <a:spcPct val="90000"/>
              </a:lnSpc>
              <a:spcBef>
                <a:spcPts val="400"/>
              </a:spcBef>
              <a:spcAft>
                <a:spcPts val="0"/>
              </a:spcAft>
              <a:buClr>
                <a:schemeClr val="lt1"/>
              </a:buClr>
              <a:buSzPts val="800"/>
              <a:buNone/>
              <a:defRPr sz="800"/>
            </a:lvl8pPr>
            <a:lvl9pPr marL="4114800" lvl="8" indent="-228600" algn="l" rtl="0">
              <a:lnSpc>
                <a:spcPct val="90000"/>
              </a:lnSpc>
              <a:spcBef>
                <a:spcPts val="400"/>
              </a:spcBef>
              <a:spcAft>
                <a:spcPts val="0"/>
              </a:spcAft>
              <a:buClr>
                <a:schemeClr val="lt1"/>
              </a:buClr>
              <a:buSzPts val="800"/>
              <a:buNone/>
              <a:defRPr sz="800"/>
            </a:lvl9pPr>
          </a:lstStyle>
          <a:p>
            <a:endParaRPr/>
          </a:p>
        </p:txBody>
      </p:sp>
      <p:sp>
        <p:nvSpPr>
          <p:cNvPr id="331" name="Google Shape;331;p70"/>
          <p:cNvSpPr/>
          <p:nvPr/>
        </p:nvSpPr>
        <p:spPr>
          <a:xfrm>
            <a:off x="0" y="4796285"/>
            <a:ext cx="9144000" cy="3588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Calibri"/>
              <a:ea typeface="Calibri"/>
              <a:cs typeface="Calibri"/>
              <a:sym typeface="Calibri"/>
            </a:endParaRPr>
          </a:p>
        </p:txBody>
      </p:sp>
      <p:pic>
        <p:nvPicPr>
          <p:cNvPr id="332" name="Google Shape;332;p70"/>
          <p:cNvPicPr preferRelativeResize="0"/>
          <p:nvPr/>
        </p:nvPicPr>
        <p:blipFill rotWithShape="1">
          <a:blip r:embed="rId2">
            <a:alphaModFix/>
          </a:blip>
          <a:srcRect/>
          <a:stretch/>
        </p:blipFill>
        <p:spPr>
          <a:xfrm>
            <a:off x="7952610" y="4797746"/>
            <a:ext cx="993926" cy="331308"/>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33"/>
        <p:cNvGrpSpPr/>
        <p:nvPr/>
      </p:nvGrpSpPr>
      <p:grpSpPr>
        <a:xfrm>
          <a:off x="0" y="0"/>
          <a:ext cx="0" cy="0"/>
          <a:chOff x="0" y="0"/>
          <a:chExt cx="0" cy="0"/>
        </a:xfrm>
      </p:grpSpPr>
      <p:sp>
        <p:nvSpPr>
          <p:cNvPr id="334" name="Google Shape;334;p7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067887"/>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35" name="Google Shape;335;p71"/>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rgbClr val="067887"/>
              </a:buClr>
              <a:buSzPts val="1400"/>
              <a:buChar char="•"/>
              <a:defRPr/>
            </a:lvl1pPr>
            <a:lvl2pPr marL="914400" lvl="1" indent="-317500" algn="l" rtl="0">
              <a:lnSpc>
                <a:spcPct val="90000"/>
              </a:lnSpc>
              <a:spcBef>
                <a:spcPts val="400"/>
              </a:spcBef>
              <a:spcAft>
                <a:spcPts val="0"/>
              </a:spcAft>
              <a:buClr>
                <a:srgbClr val="067887"/>
              </a:buClr>
              <a:buSzPts val="1400"/>
              <a:buChar char="•"/>
              <a:defRPr/>
            </a:lvl2pPr>
            <a:lvl3pPr marL="1371600" lvl="2" indent="-317500" algn="l" rtl="0">
              <a:lnSpc>
                <a:spcPct val="90000"/>
              </a:lnSpc>
              <a:spcBef>
                <a:spcPts val="400"/>
              </a:spcBef>
              <a:spcAft>
                <a:spcPts val="0"/>
              </a:spcAft>
              <a:buClr>
                <a:srgbClr val="067887"/>
              </a:buClr>
              <a:buSzPts val="1400"/>
              <a:buChar char="•"/>
              <a:defRPr/>
            </a:lvl3pPr>
            <a:lvl4pPr marL="1828800" lvl="3" indent="-317500" algn="l" rtl="0">
              <a:lnSpc>
                <a:spcPct val="90000"/>
              </a:lnSpc>
              <a:spcBef>
                <a:spcPts val="400"/>
              </a:spcBef>
              <a:spcAft>
                <a:spcPts val="0"/>
              </a:spcAft>
              <a:buClr>
                <a:srgbClr val="067887"/>
              </a:buClr>
              <a:buSzPts val="1400"/>
              <a:buChar char="•"/>
              <a:defRPr/>
            </a:lvl4pPr>
            <a:lvl5pPr marL="2286000" lvl="4" indent="-317500" algn="l" rtl="0">
              <a:lnSpc>
                <a:spcPct val="90000"/>
              </a:lnSpc>
              <a:spcBef>
                <a:spcPts val="400"/>
              </a:spcBef>
              <a:spcAft>
                <a:spcPts val="0"/>
              </a:spcAft>
              <a:buClr>
                <a:srgbClr val="067887"/>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6" name="Google Shape;336;p71"/>
          <p:cNvSpPr/>
          <p:nvPr/>
        </p:nvSpPr>
        <p:spPr>
          <a:xfrm>
            <a:off x="0" y="4796285"/>
            <a:ext cx="9144000" cy="358800"/>
          </a:xfrm>
          <a:prstGeom prst="rect">
            <a:avLst/>
          </a:prstGeom>
          <a:solidFill>
            <a:srgbClr val="06788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2"/>
              </a:solidFill>
              <a:latin typeface="Calibri"/>
              <a:ea typeface="Calibri"/>
              <a:cs typeface="Calibri"/>
              <a:sym typeface="Calibri"/>
            </a:endParaRPr>
          </a:p>
        </p:txBody>
      </p:sp>
      <p:pic>
        <p:nvPicPr>
          <p:cNvPr id="337" name="Google Shape;337;p71"/>
          <p:cNvPicPr preferRelativeResize="0"/>
          <p:nvPr/>
        </p:nvPicPr>
        <p:blipFill rotWithShape="1">
          <a:blip r:embed="rId2">
            <a:alphaModFix/>
          </a:blip>
          <a:srcRect/>
          <a:stretch/>
        </p:blipFill>
        <p:spPr>
          <a:xfrm>
            <a:off x="7952610" y="4797746"/>
            <a:ext cx="993926" cy="331308"/>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1_Title and Vertical Text">
  <p:cSld name="1_Title and Vertical Text">
    <p:bg>
      <p:bgPr>
        <a:solidFill>
          <a:srgbClr val="328E95"/>
        </a:solidFill>
        <a:effectLst/>
      </p:bgPr>
    </p:bg>
    <p:spTree>
      <p:nvGrpSpPr>
        <p:cNvPr id="1" name="Shape 338"/>
        <p:cNvGrpSpPr/>
        <p:nvPr/>
      </p:nvGrpSpPr>
      <p:grpSpPr>
        <a:xfrm>
          <a:off x="0" y="0"/>
          <a:ext cx="0" cy="0"/>
          <a:chOff x="0" y="0"/>
          <a:chExt cx="0" cy="0"/>
        </a:xfrm>
      </p:grpSpPr>
      <p:sp>
        <p:nvSpPr>
          <p:cNvPr id="339" name="Google Shape;339;p7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lt1"/>
              </a:buClr>
              <a:buSzPts val="3300"/>
              <a:buFont typeface="Open Sans ExtraBold"/>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40" name="Google Shape;340;p72"/>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chemeClr val="lt1"/>
              </a:buClr>
              <a:buSzPts val="2100"/>
              <a:buChar char="•"/>
              <a:defRPr>
                <a:solidFill>
                  <a:schemeClr val="lt1"/>
                </a:solidFill>
              </a:defRPr>
            </a:lvl1pPr>
            <a:lvl2pPr marL="914400" lvl="1" indent="-342900" algn="l" rtl="0">
              <a:lnSpc>
                <a:spcPct val="90000"/>
              </a:lnSpc>
              <a:spcBef>
                <a:spcPts val="400"/>
              </a:spcBef>
              <a:spcAft>
                <a:spcPts val="0"/>
              </a:spcAft>
              <a:buClr>
                <a:schemeClr val="lt1"/>
              </a:buClr>
              <a:buSzPts val="1800"/>
              <a:buChar char="•"/>
              <a:defRPr>
                <a:solidFill>
                  <a:schemeClr val="lt1"/>
                </a:solidFill>
              </a:defRPr>
            </a:lvl2pPr>
            <a:lvl3pPr marL="1371600" lvl="2" indent="-323850" algn="l" rtl="0">
              <a:lnSpc>
                <a:spcPct val="90000"/>
              </a:lnSpc>
              <a:spcBef>
                <a:spcPts val="400"/>
              </a:spcBef>
              <a:spcAft>
                <a:spcPts val="0"/>
              </a:spcAft>
              <a:buClr>
                <a:schemeClr val="lt1"/>
              </a:buClr>
              <a:buSzPts val="1500"/>
              <a:buChar char="•"/>
              <a:defRPr>
                <a:solidFill>
                  <a:schemeClr val="lt1"/>
                </a:solidFill>
              </a:defRPr>
            </a:lvl3pPr>
            <a:lvl4pPr marL="1828800" lvl="3" indent="-317500" algn="l" rtl="0">
              <a:lnSpc>
                <a:spcPct val="90000"/>
              </a:lnSpc>
              <a:spcBef>
                <a:spcPts val="400"/>
              </a:spcBef>
              <a:spcAft>
                <a:spcPts val="0"/>
              </a:spcAft>
              <a:buClr>
                <a:schemeClr val="lt1"/>
              </a:buClr>
              <a:buSzPts val="1400"/>
              <a:buChar char="•"/>
              <a:defRPr>
                <a:solidFill>
                  <a:schemeClr val="lt1"/>
                </a:solidFill>
              </a:defRPr>
            </a:lvl4pPr>
            <a:lvl5pPr marL="2286000" lvl="4" indent="-317500" algn="l" rtl="0">
              <a:lnSpc>
                <a:spcPct val="90000"/>
              </a:lnSpc>
              <a:spcBef>
                <a:spcPts val="400"/>
              </a:spcBef>
              <a:spcAft>
                <a:spcPts val="0"/>
              </a:spcAft>
              <a:buClr>
                <a:schemeClr val="lt1"/>
              </a:buClr>
              <a:buSzPts val="1400"/>
              <a:buChar char="•"/>
              <a:defRPr>
                <a:solidFill>
                  <a:schemeClr val="lt1"/>
                </a:solidFill>
              </a:defRPr>
            </a:lvl5pPr>
            <a:lvl6pPr marL="2743200" lvl="5" indent="-317500" algn="l" rtl="0">
              <a:lnSpc>
                <a:spcPct val="90000"/>
              </a:lnSpc>
              <a:spcBef>
                <a:spcPts val="400"/>
              </a:spcBef>
              <a:spcAft>
                <a:spcPts val="0"/>
              </a:spcAft>
              <a:buClr>
                <a:schemeClr val="lt1"/>
              </a:buClr>
              <a:buSzPts val="1400"/>
              <a:buChar char="•"/>
              <a:defRPr/>
            </a:lvl6pPr>
            <a:lvl7pPr marL="3200400" lvl="6" indent="-317500" algn="l" rtl="0">
              <a:lnSpc>
                <a:spcPct val="90000"/>
              </a:lnSpc>
              <a:spcBef>
                <a:spcPts val="400"/>
              </a:spcBef>
              <a:spcAft>
                <a:spcPts val="0"/>
              </a:spcAft>
              <a:buClr>
                <a:schemeClr val="lt1"/>
              </a:buClr>
              <a:buSzPts val="1400"/>
              <a:buChar char="•"/>
              <a:defRPr/>
            </a:lvl7pPr>
            <a:lvl8pPr marL="3657600" lvl="7" indent="-317500" algn="l" rtl="0">
              <a:lnSpc>
                <a:spcPct val="90000"/>
              </a:lnSpc>
              <a:spcBef>
                <a:spcPts val="400"/>
              </a:spcBef>
              <a:spcAft>
                <a:spcPts val="0"/>
              </a:spcAft>
              <a:buClr>
                <a:schemeClr val="lt1"/>
              </a:buClr>
              <a:buSzPts val="1400"/>
              <a:buChar char="•"/>
              <a:defRPr/>
            </a:lvl8pPr>
            <a:lvl9pPr marL="4114800" lvl="8" indent="-317500" algn="l" rtl="0">
              <a:lnSpc>
                <a:spcPct val="90000"/>
              </a:lnSpc>
              <a:spcBef>
                <a:spcPts val="400"/>
              </a:spcBef>
              <a:spcAft>
                <a:spcPts val="0"/>
              </a:spcAft>
              <a:buClr>
                <a:schemeClr val="lt1"/>
              </a:buClr>
              <a:buSzPts val="1400"/>
              <a:buChar char="•"/>
              <a:defRPr/>
            </a:lvl9pPr>
          </a:lstStyle>
          <a:p>
            <a:endParaRPr/>
          </a:p>
        </p:txBody>
      </p:sp>
      <p:sp>
        <p:nvSpPr>
          <p:cNvPr id="341" name="Google Shape;341;p72"/>
          <p:cNvSpPr/>
          <p:nvPr/>
        </p:nvSpPr>
        <p:spPr>
          <a:xfrm>
            <a:off x="0" y="4796285"/>
            <a:ext cx="9144000" cy="3588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Calibri"/>
              <a:ea typeface="Calibri"/>
              <a:cs typeface="Calibri"/>
              <a:sym typeface="Calibri"/>
            </a:endParaRPr>
          </a:p>
        </p:txBody>
      </p:sp>
      <p:pic>
        <p:nvPicPr>
          <p:cNvPr id="342" name="Google Shape;342;p72"/>
          <p:cNvPicPr preferRelativeResize="0"/>
          <p:nvPr/>
        </p:nvPicPr>
        <p:blipFill rotWithShape="1">
          <a:blip r:embed="rId2">
            <a:alphaModFix/>
          </a:blip>
          <a:srcRect/>
          <a:stretch/>
        </p:blipFill>
        <p:spPr>
          <a:xfrm>
            <a:off x="8001000" y="4810008"/>
            <a:ext cx="993601" cy="331199"/>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43"/>
        <p:cNvGrpSpPr/>
        <p:nvPr/>
      </p:nvGrpSpPr>
      <p:grpSpPr>
        <a:xfrm>
          <a:off x="0" y="0"/>
          <a:ext cx="0" cy="0"/>
          <a:chOff x="0" y="0"/>
          <a:chExt cx="0" cy="0"/>
        </a:xfrm>
      </p:grpSpPr>
      <p:sp>
        <p:nvSpPr>
          <p:cNvPr id="344" name="Google Shape;344;p73"/>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067887"/>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45" name="Google Shape;345;p73"/>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rgbClr val="067887"/>
              </a:buClr>
              <a:buSzPts val="1400"/>
              <a:buChar char="•"/>
              <a:defRPr/>
            </a:lvl1pPr>
            <a:lvl2pPr marL="914400" lvl="1" indent="-317500" algn="l" rtl="0">
              <a:lnSpc>
                <a:spcPct val="90000"/>
              </a:lnSpc>
              <a:spcBef>
                <a:spcPts val="400"/>
              </a:spcBef>
              <a:spcAft>
                <a:spcPts val="0"/>
              </a:spcAft>
              <a:buClr>
                <a:srgbClr val="067887"/>
              </a:buClr>
              <a:buSzPts val="1400"/>
              <a:buChar char="•"/>
              <a:defRPr/>
            </a:lvl2pPr>
            <a:lvl3pPr marL="1371600" lvl="2" indent="-317500" algn="l" rtl="0">
              <a:lnSpc>
                <a:spcPct val="90000"/>
              </a:lnSpc>
              <a:spcBef>
                <a:spcPts val="400"/>
              </a:spcBef>
              <a:spcAft>
                <a:spcPts val="0"/>
              </a:spcAft>
              <a:buClr>
                <a:srgbClr val="067887"/>
              </a:buClr>
              <a:buSzPts val="1400"/>
              <a:buChar char="•"/>
              <a:defRPr/>
            </a:lvl3pPr>
            <a:lvl4pPr marL="1828800" lvl="3" indent="-317500" algn="l" rtl="0">
              <a:lnSpc>
                <a:spcPct val="90000"/>
              </a:lnSpc>
              <a:spcBef>
                <a:spcPts val="400"/>
              </a:spcBef>
              <a:spcAft>
                <a:spcPts val="0"/>
              </a:spcAft>
              <a:buClr>
                <a:srgbClr val="067887"/>
              </a:buClr>
              <a:buSzPts val="1400"/>
              <a:buChar char="•"/>
              <a:defRPr/>
            </a:lvl4pPr>
            <a:lvl5pPr marL="2286000" lvl="4" indent="-317500" algn="l" rtl="0">
              <a:lnSpc>
                <a:spcPct val="90000"/>
              </a:lnSpc>
              <a:spcBef>
                <a:spcPts val="400"/>
              </a:spcBef>
              <a:spcAft>
                <a:spcPts val="0"/>
              </a:spcAft>
              <a:buClr>
                <a:srgbClr val="067887"/>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6" name="Google Shape;346;p73"/>
          <p:cNvSpPr/>
          <p:nvPr/>
        </p:nvSpPr>
        <p:spPr>
          <a:xfrm>
            <a:off x="0" y="4796285"/>
            <a:ext cx="9144000" cy="358800"/>
          </a:xfrm>
          <a:prstGeom prst="rect">
            <a:avLst/>
          </a:prstGeom>
          <a:solidFill>
            <a:srgbClr val="06788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2"/>
              </a:solidFill>
              <a:latin typeface="Calibri"/>
              <a:ea typeface="Calibri"/>
              <a:cs typeface="Calibri"/>
              <a:sym typeface="Calibri"/>
            </a:endParaRPr>
          </a:p>
        </p:txBody>
      </p:sp>
      <p:pic>
        <p:nvPicPr>
          <p:cNvPr id="347" name="Google Shape;347;p73"/>
          <p:cNvPicPr preferRelativeResize="0"/>
          <p:nvPr/>
        </p:nvPicPr>
        <p:blipFill rotWithShape="1">
          <a:blip r:embed="rId2">
            <a:alphaModFix/>
          </a:blip>
          <a:srcRect/>
          <a:stretch/>
        </p:blipFill>
        <p:spPr>
          <a:xfrm>
            <a:off x="7952610" y="4797746"/>
            <a:ext cx="993926" cy="331308"/>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_Vertical Title and Text">
  <p:cSld name="1_Vertical Title and Text">
    <p:bg>
      <p:bgPr>
        <a:solidFill>
          <a:srgbClr val="328E95"/>
        </a:solidFill>
        <a:effectLst/>
      </p:bgPr>
    </p:bg>
    <p:spTree>
      <p:nvGrpSpPr>
        <p:cNvPr id="1" name="Shape 348"/>
        <p:cNvGrpSpPr/>
        <p:nvPr/>
      </p:nvGrpSpPr>
      <p:grpSpPr>
        <a:xfrm>
          <a:off x="0" y="0"/>
          <a:ext cx="0" cy="0"/>
          <a:chOff x="0" y="0"/>
          <a:chExt cx="0" cy="0"/>
        </a:xfrm>
      </p:grpSpPr>
      <p:sp>
        <p:nvSpPr>
          <p:cNvPr id="349" name="Google Shape;349;p74"/>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lt1"/>
              </a:buClr>
              <a:buSzPts val="3300"/>
              <a:buFont typeface="Open Sans ExtraBold"/>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50" name="Google Shape;350;p74"/>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chemeClr val="lt1"/>
              </a:buClr>
              <a:buSzPts val="2100"/>
              <a:buChar char="•"/>
              <a:defRPr>
                <a:solidFill>
                  <a:schemeClr val="lt1"/>
                </a:solidFill>
              </a:defRPr>
            </a:lvl1pPr>
            <a:lvl2pPr marL="914400" lvl="1" indent="-342900" algn="l" rtl="0">
              <a:lnSpc>
                <a:spcPct val="90000"/>
              </a:lnSpc>
              <a:spcBef>
                <a:spcPts val="400"/>
              </a:spcBef>
              <a:spcAft>
                <a:spcPts val="0"/>
              </a:spcAft>
              <a:buClr>
                <a:schemeClr val="lt1"/>
              </a:buClr>
              <a:buSzPts val="1800"/>
              <a:buChar char="•"/>
              <a:defRPr>
                <a:solidFill>
                  <a:schemeClr val="lt1"/>
                </a:solidFill>
              </a:defRPr>
            </a:lvl2pPr>
            <a:lvl3pPr marL="1371600" lvl="2" indent="-323850" algn="l" rtl="0">
              <a:lnSpc>
                <a:spcPct val="90000"/>
              </a:lnSpc>
              <a:spcBef>
                <a:spcPts val="400"/>
              </a:spcBef>
              <a:spcAft>
                <a:spcPts val="0"/>
              </a:spcAft>
              <a:buClr>
                <a:schemeClr val="lt1"/>
              </a:buClr>
              <a:buSzPts val="1500"/>
              <a:buChar char="•"/>
              <a:defRPr>
                <a:solidFill>
                  <a:schemeClr val="lt1"/>
                </a:solidFill>
              </a:defRPr>
            </a:lvl3pPr>
            <a:lvl4pPr marL="1828800" lvl="3" indent="-317500" algn="l" rtl="0">
              <a:lnSpc>
                <a:spcPct val="90000"/>
              </a:lnSpc>
              <a:spcBef>
                <a:spcPts val="400"/>
              </a:spcBef>
              <a:spcAft>
                <a:spcPts val="0"/>
              </a:spcAft>
              <a:buClr>
                <a:schemeClr val="lt1"/>
              </a:buClr>
              <a:buSzPts val="1400"/>
              <a:buChar char="•"/>
              <a:defRPr>
                <a:solidFill>
                  <a:schemeClr val="lt1"/>
                </a:solidFill>
              </a:defRPr>
            </a:lvl4pPr>
            <a:lvl5pPr marL="2286000" lvl="4" indent="-317500" algn="l" rtl="0">
              <a:lnSpc>
                <a:spcPct val="90000"/>
              </a:lnSpc>
              <a:spcBef>
                <a:spcPts val="400"/>
              </a:spcBef>
              <a:spcAft>
                <a:spcPts val="0"/>
              </a:spcAft>
              <a:buClr>
                <a:schemeClr val="lt1"/>
              </a:buClr>
              <a:buSzPts val="1400"/>
              <a:buChar char="•"/>
              <a:defRPr>
                <a:solidFill>
                  <a:schemeClr val="lt1"/>
                </a:solidFill>
              </a:defRPr>
            </a:lvl5pPr>
            <a:lvl6pPr marL="2743200" lvl="5" indent="-317500" algn="l" rtl="0">
              <a:lnSpc>
                <a:spcPct val="90000"/>
              </a:lnSpc>
              <a:spcBef>
                <a:spcPts val="400"/>
              </a:spcBef>
              <a:spcAft>
                <a:spcPts val="0"/>
              </a:spcAft>
              <a:buClr>
                <a:schemeClr val="lt1"/>
              </a:buClr>
              <a:buSzPts val="1400"/>
              <a:buChar char="•"/>
              <a:defRPr/>
            </a:lvl6pPr>
            <a:lvl7pPr marL="3200400" lvl="6" indent="-317500" algn="l" rtl="0">
              <a:lnSpc>
                <a:spcPct val="90000"/>
              </a:lnSpc>
              <a:spcBef>
                <a:spcPts val="400"/>
              </a:spcBef>
              <a:spcAft>
                <a:spcPts val="0"/>
              </a:spcAft>
              <a:buClr>
                <a:schemeClr val="lt1"/>
              </a:buClr>
              <a:buSzPts val="1400"/>
              <a:buChar char="•"/>
              <a:defRPr/>
            </a:lvl7pPr>
            <a:lvl8pPr marL="3657600" lvl="7" indent="-317500" algn="l" rtl="0">
              <a:lnSpc>
                <a:spcPct val="90000"/>
              </a:lnSpc>
              <a:spcBef>
                <a:spcPts val="400"/>
              </a:spcBef>
              <a:spcAft>
                <a:spcPts val="0"/>
              </a:spcAft>
              <a:buClr>
                <a:schemeClr val="lt1"/>
              </a:buClr>
              <a:buSzPts val="1400"/>
              <a:buChar char="•"/>
              <a:defRPr/>
            </a:lvl8pPr>
            <a:lvl9pPr marL="4114800" lvl="8" indent="-317500" algn="l" rtl="0">
              <a:lnSpc>
                <a:spcPct val="90000"/>
              </a:lnSpc>
              <a:spcBef>
                <a:spcPts val="400"/>
              </a:spcBef>
              <a:spcAft>
                <a:spcPts val="0"/>
              </a:spcAft>
              <a:buClr>
                <a:schemeClr val="lt1"/>
              </a:buClr>
              <a:buSzPts val="1400"/>
              <a:buChar char="•"/>
              <a:defRPr/>
            </a:lvl9pPr>
          </a:lstStyle>
          <a:p>
            <a:endParaRPr/>
          </a:p>
        </p:txBody>
      </p:sp>
      <p:sp>
        <p:nvSpPr>
          <p:cNvPr id="351" name="Google Shape;351;p74"/>
          <p:cNvSpPr/>
          <p:nvPr/>
        </p:nvSpPr>
        <p:spPr>
          <a:xfrm>
            <a:off x="0" y="4796285"/>
            <a:ext cx="9144000" cy="3588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Calibri"/>
              <a:ea typeface="Calibri"/>
              <a:cs typeface="Calibri"/>
              <a:sym typeface="Calibri"/>
            </a:endParaRPr>
          </a:p>
        </p:txBody>
      </p:sp>
      <p:pic>
        <p:nvPicPr>
          <p:cNvPr id="352" name="Google Shape;352;p74"/>
          <p:cNvPicPr preferRelativeResize="0"/>
          <p:nvPr/>
        </p:nvPicPr>
        <p:blipFill rotWithShape="1">
          <a:blip r:embed="rId2">
            <a:alphaModFix/>
          </a:blip>
          <a:srcRect/>
          <a:stretch/>
        </p:blipFill>
        <p:spPr>
          <a:xfrm>
            <a:off x="8001000" y="4810008"/>
            <a:ext cx="993601" cy="33119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3"/>
        <p:cNvGrpSpPr/>
        <p:nvPr/>
      </p:nvGrpSpPr>
      <p:grpSpPr>
        <a:xfrm>
          <a:off x="0" y="0"/>
          <a:ext cx="0" cy="0"/>
          <a:chOff x="0" y="0"/>
          <a:chExt cx="0" cy="0"/>
        </a:xfrm>
      </p:grpSpPr>
      <p:sp>
        <p:nvSpPr>
          <p:cNvPr id="354" name="Google Shape;354;p75"/>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55" name="Google Shape;355;p75"/>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56" name="Google Shape;356;p75"/>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7" name="Google Shape;357;p75"/>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58" name="Google Shape;358;p75"/>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9" name="Google Shape;359;p7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360" name="Google Shape;360;p7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361" name="Google Shape;361;p7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362"/>
        <p:cNvGrpSpPr/>
        <p:nvPr/>
      </p:nvGrpSpPr>
      <p:grpSpPr>
        <a:xfrm>
          <a:off x="0" y="0"/>
          <a:ext cx="0" cy="0"/>
          <a:chOff x="0" y="0"/>
          <a:chExt cx="0" cy="0"/>
        </a:xfrm>
      </p:grpSpPr>
      <p:sp>
        <p:nvSpPr>
          <p:cNvPr id="363" name="Google Shape;363;p76"/>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chemeClr val="dk1"/>
              </a:buClr>
              <a:buSzPts val="2300"/>
              <a:buFont typeface="Oswald"/>
              <a:buNone/>
              <a:defRPr sz="2300" b="0" i="0" u="none" strike="noStrike" cap="none">
                <a:solidFill>
                  <a:schemeClr val="dk1"/>
                </a:solidFill>
                <a:latin typeface="Oswald"/>
                <a:ea typeface="Oswald"/>
                <a:cs typeface="Oswald"/>
                <a:sym typeface="Oswald"/>
              </a:defRPr>
            </a:lvl1pPr>
            <a:lvl2pPr marR="0" lvl="1" algn="l" rtl="0">
              <a:lnSpc>
                <a:spcPct val="100000"/>
              </a:lnSpc>
              <a:spcBef>
                <a:spcPts val="0"/>
              </a:spcBef>
              <a:spcAft>
                <a:spcPts val="0"/>
              </a:spcAft>
              <a:buClr>
                <a:schemeClr val="dk1"/>
              </a:buClr>
              <a:buSzPts val="2300"/>
              <a:buFont typeface="Oswald"/>
              <a:buNone/>
              <a:defRPr sz="2300" b="0" i="0" u="none" strike="noStrike" cap="none">
                <a:solidFill>
                  <a:schemeClr val="dk1"/>
                </a:solidFill>
                <a:latin typeface="Oswald"/>
                <a:ea typeface="Oswald"/>
                <a:cs typeface="Oswald"/>
                <a:sym typeface="Oswald"/>
              </a:defRPr>
            </a:lvl2pPr>
            <a:lvl3pPr marR="0" lvl="2" algn="l" rtl="0">
              <a:lnSpc>
                <a:spcPct val="100000"/>
              </a:lnSpc>
              <a:spcBef>
                <a:spcPts val="0"/>
              </a:spcBef>
              <a:spcAft>
                <a:spcPts val="0"/>
              </a:spcAft>
              <a:buClr>
                <a:schemeClr val="dk1"/>
              </a:buClr>
              <a:buSzPts val="2300"/>
              <a:buFont typeface="Oswald"/>
              <a:buNone/>
              <a:defRPr sz="2300" b="0" i="0" u="none" strike="noStrike" cap="none">
                <a:solidFill>
                  <a:schemeClr val="dk1"/>
                </a:solidFill>
                <a:latin typeface="Oswald"/>
                <a:ea typeface="Oswald"/>
                <a:cs typeface="Oswald"/>
                <a:sym typeface="Oswald"/>
              </a:defRPr>
            </a:lvl3pPr>
            <a:lvl4pPr marR="0" lvl="3" algn="l" rtl="0">
              <a:lnSpc>
                <a:spcPct val="100000"/>
              </a:lnSpc>
              <a:spcBef>
                <a:spcPts val="0"/>
              </a:spcBef>
              <a:spcAft>
                <a:spcPts val="0"/>
              </a:spcAft>
              <a:buClr>
                <a:schemeClr val="dk1"/>
              </a:buClr>
              <a:buSzPts val="2300"/>
              <a:buFont typeface="Oswald"/>
              <a:buNone/>
              <a:defRPr sz="2300" b="0" i="0" u="none" strike="noStrike" cap="none">
                <a:solidFill>
                  <a:schemeClr val="dk1"/>
                </a:solidFill>
                <a:latin typeface="Oswald"/>
                <a:ea typeface="Oswald"/>
                <a:cs typeface="Oswald"/>
                <a:sym typeface="Oswald"/>
              </a:defRPr>
            </a:lvl4pPr>
            <a:lvl5pPr marR="0" lvl="4" algn="l" rtl="0">
              <a:lnSpc>
                <a:spcPct val="100000"/>
              </a:lnSpc>
              <a:spcBef>
                <a:spcPts val="0"/>
              </a:spcBef>
              <a:spcAft>
                <a:spcPts val="0"/>
              </a:spcAft>
              <a:buClr>
                <a:schemeClr val="dk1"/>
              </a:buClr>
              <a:buSzPts val="2300"/>
              <a:buFont typeface="Oswald"/>
              <a:buNone/>
              <a:defRPr sz="2300" b="0" i="0" u="none" strike="noStrike" cap="none">
                <a:solidFill>
                  <a:schemeClr val="dk1"/>
                </a:solidFill>
                <a:latin typeface="Oswald"/>
                <a:ea typeface="Oswald"/>
                <a:cs typeface="Oswald"/>
                <a:sym typeface="Oswald"/>
              </a:defRPr>
            </a:lvl5pPr>
            <a:lvl6pPr marR="0" lvl="5" algn="l" rtl="0">
              <a:lnSpc>
                <a:spcPct val="100000"/>
              </a:lnSpc>
              <a:spcBef>
                <a:spcPts val="0"/>
              </a:spcBef>
              <a:spcAft>
                <a:spcPts val="0"/>
              </a:spcAft>
              <a:buClr>
                <a:schemeClr val="dk1"/>
              </a:buClr>
              <a:buSzPts val="2300"/>
              <a:buFont typeface="Oswald"/>
              <a:buNone/>
              <a:defRPr sz="2300" b="0" i="0" u="none" strike="noStrike" cap="none">
                <a:solidFill>
                  <a:schemeClr val="dk1"/>
                </a:solidFill>
                <a:latin typeface="Oswald"/>
                <a:ea typeface="Oswald"/>
                <a:cs typeface="Oswald"/>
                <a:sym typeface="Oswald"/>
              </a:defRPr>
            </a:lvl6pPr>
            <a:lvl7pPr marR="0" lvl="6" algn="l" rtl="0">
              <a:lnSpc>
                <a:spcPct val="100000"/>
              </a:lnSpc>
              <a:spcBef>
                <a:spcPts val="0"/>
              </a:spcBef>
              <a:spcAft>
                <a:spcPts val="0"/>
              </a:spcAft>
              <a:buClr>
                <a:schemeClr val="dk1"/>
              </a:buClr>
              <a:buSzPts val="2300"/>
              <a:buFont typeface="Oswald"/>
              <a:buNone/>
              <a:defRPr sz="2300" b="0" i="0" u="none" strike="noStrike" cap="none">
                <a:solidFill>
                  <a:schemeClr val="dk1"/>
                </a:solidFill>
                <a:latin typeface="Oswald"/>
                <a:ea typeface="Oswald"/>
                <a:cs typeface="Oswald"/>
                <a:sym typeface="Oswald"/>
              </a:defRPr>
            </a:lvl7pPr>
            <a:lvl8pPr marR="0" lvl="7" algn="l" rtl="0">
              <a:lnSpc>
                <a:spcPct val="100000"/>
              </a:lnSpc>
              <a:spcBef>
                <a:spcPts val="0"/>
              </a:spcBef>
              <a:spcAft>
                <a:spcPts val="0"/>
              </a:spcAft>
              <a:buClr>
                <a:schemeClr val="dk1"/>
              </a:buClr>
              <a:buSzPts val="2300"/>
              <a:buFont typeface="Oswald"/>
              <a:buNone/>
              <a:defRPr sz="2300" b="0" i="0" u="none" strike="noStrike" cap="none">
                <a:solidFill>
                  <a:schemeClr val="dk1"/>
                </a:solidFill>
                <a:latin typeface="Oswald"/>
                <a:ea typeface="Oswald"/>
                <a:cs typeface="Oswald"/>
                <a:sym typeface="Oswald"/>
              </a:defRPr>
            </a:lvl8pPr>
            <a:lvl9pPr marR="0" lvl="8" algn="l" rtl="0">
              <a:lnSpc>
                <a:spcPct val="100000"/>
              </a:lnSpc>
              <a:spcBef>
                <a:spcPts val="0"/>
              </a:spcBef>
              <a:spcAft>
                <a:spcPts val="0"/>
              </a:spcAft>
              <a:buClr>
                <a:schemeClr val="dk1"/>
              </a:buClr>
              <a:buSzPts val="2300"/>
              <a:buFont typeface="Oswald"/>
              <a:buNone/>
              <a:defRPr sz="2300" b="0" i="0" u="none" strike="noStrike" cap="none">
                <a:solidFill>
                  <a:schemeClr val="dk1"/>
                </a:solidFill>
                <a:latin typeface="Oswald"/>
                <a:ea typeface="Oswald"/>
                <a:cs typeface="Oswald"/>
                <a:sym typeface="Oswald"/>
              </a:defRPr>
            </a:lvl9pPr>
          </a:lstStyle>
          <a:p>
            <a:endParaRPr/>
          </a:p>
        </p:txBody>
      </p:sp>
      <p:sp>
        <p:nvSpPr>
          <p:cNvPr id="364" name="Google Shape;364;p76"/>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lvl1pPr marL="457200" marR="0" lvl="0"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1pPr>
            <a:lvl2pPr marL="914400" marR="0" lvl="1" indent="-298450" algn="l" rtl="0">
              <a:lnSpc>
                <a:spcPct val="115000"/>
              </a:lnSpc>
              <a:spcBef>
                <a:spcPts val="1200"/>
              </a:spcBef>
              <a:spcAft>
                <a:spcPts val="0"/>
              </a:spcAft>
              <a:buClr>
                <a:schemeClr val="accent3"/>
              </a:buClr>
              <a:buSzPts val="1100"/>
              <a:buFont typeface="Average"/>
              <a:buChar char="○"/>
              <a:defRPr sz="1100" b="0" i="0" u="none" strike="noStrike" cap="none">
                <a:solidFill>
                  <a:schemeClr val="accent3"/>
                </a:solidFill>
                <a:latin typeface="Average"/>
                <a:ea typeface="Average"/>
                <a:cs typeface="Average"/>
                <a:sym typeface="Average"/>
              </a:defRPr>
            </a:lvl2pPr>
            <a:lvl3pPr marL="1371600" marR="0" lvl="2" indent="-298450" algn="l" rtl="0">
              <a:lnSpc>
                <a:spcPct val="115000"/>
              </a:lnSpc>
              <a:spcBef>
                <a:spcPts val="1200"/>
              </a:spcBef>
              <a:spcAft>
                <a:spcPts val="0"/>
              </a:spcAft>
              <a:buClr>
                <a:schemeClr val="accent3"/>
              </a:buClr>
              <a:buSzPts val="1100"/>
              <a:buFont typeface="Average"/>
              <a:buChar char="■"/>
              <a:defRPr sz="1100" b="0" i="0" u="none" strike="noStrike" cap="none">
                <a:solidFill>
                  <a:schemeClr val="accent3"/>
                </a:solidFill>
                <a:latin typeface="Average"/>
                <a:ea typeface="Average"/>
                <a:cs typeface="Average"/>
                <a:sym typeface="Average"/>
              </a:defRPr>
            </a:lvl3pPr>
            <a:lvl4pPr marL="1828800" marR="0" lvl="3" indent="-298450" algn="l" rtl="0">
              <a:lnSpc>
                <a:spcPct val="115000"/>
              </a:lnSpc>
              <a:spcBef>
                <a:spcPts val="1200"/>
              </a:spcBef>
              <a:spcAft>
                <a:spcPts val="0"/>
              </a:spcAft>
              <a:buClr>
                <a:schemeClr val="accent3"/>
              </a:buClr>
              <a:buSzPts val="1100"/>
              <a:buFont typeface="Average"/>
              <a:buChar char="●"/>
              <a:defRPr sz="1100" b="0" i="0" u="none" strike="noStrike" cap="none">
                <a:solidFill>
                  <a:schemeClr val="accent3"/>
                </a:solidFill>
                <a:latin typeface="Average"/>
                <a:ea typeface="Average"/>
                <a:cs typeface="Average"/>
                <a:sym typeface="Average"/>
              </a:defRPr>
            </a:lvl4pPr>
            <a:lvl5pPr marL="2286000" marR="0" lvl="4" indent="-298450" algn="l" rtl="0">
              <a:lnSpc>
                <a:spcPct val="115000"/>
              </a:lnSpc>
              <a:spcBef>
                <a:spcPts val="1200"/>
              </a:spcBef>
              <a:spcAft>
                <a:spcPts val="0"/>
              </a:spcAft>
              <a:buClr>
                <a:schemeClr val="accent3"/>
              </a:buClr>
              <a:buSzPts val="1100"/>
              <a:buFont typeface="Average"/>
              <a:buChar char="○"/>
              <a:defRPr sz="1100" b="0" i="0" u="none" strike="noStrike" cap="none">
                <a:solidFill>
                  <a:schemeClr val="accent3"/>
                </a:solidFill>
                <a:latin typeface="Average"/>
                <a:ea typeface="Average"/>
                <a:cs typeface="Average"/>
                <a:sym typeface="Average"/>
              </a:defRPr>
            </a:lvl5pPr>
            <a:lvl6pPr marL="2743200" marR="0" lvl="5" indent="-298450" algn="l" rtl="0">
              <a:lnSpc>
                <a:spcPct val="115000"/>
              </a:lnSpc>
              <a:spcBef>
                <a:spcPts val="1200"/>
              </a:spcBef>
              <a:spcAft>
                <a:spcPts val="0"/>
              </a:spcAft>
              <a:buClr>
                <a:schemeClr val="accent3"/>
              </a:buClr>
              <a:buSzPts val="1100"/>
              <a:buFont typeface="Average"/>
              <a:buChar char="■"/>
              <a:defRPr sz="1100" b="0" i="0" u="none" strike="noStrike" cap="none">
                <a:solidFill>
                  <a:schemeClr val="accent3"/>
                </a:solidFill>
                <a:latin typeface="Average"/>
                <a:ea typeface="Average"/>
                <a:cs typeface="Average"/>
                <a:sym typeface="Average"/>
              </a:defRPr>
            </a:lvl6pPr>
            <a:lvl7pPr marL="3200400" marR="0" lvl="6" indent="-298450" algn="l" rtl="0">
              <a:lnSpc>
                <a:spcPct val="115000"/>
              </a:lnSpc>
              <a:spcBef>
                <a:spcPts val="1200"/>
              </a:spcBef>
              <a:spcAft>
                <a:spcPts val="0"/>
              </a:spcAft>
              <a:buClr>
                <a:schemeClr val="accent3"/>
              </a:buClr>
              <a:buSzPts val="1100"/>
              <a:buFont typeface="Average"/>
              <a:buChar char="●"/>
              <a:defRPr sz="1100" b="0" i="0" u="none" strike="noStrike" cap="none">
                <a:solidFill>
                  <a:schemeClr val="accent3"/>
                </a:solidFill>
                <a:latin typeface="Average"/>
                <a:ea typeface="Average"/>
                <a:cs typeface="Average"/>
                <a:sym typeface="Average"/>
              </a:defRPr>
            </a:lvl7pPr>
            <a:lvl8pPr marL="3657600" marR="0" lvl="7" indent="-298450" algn="l" rtl="0">
              <a:lnSpc>
                <a:spcPct val="115000"/>
              </a:lnSpc>
              <a:spcBef>
                <a:spcPts val="1200"/>
              </a:spcBef>
              <a:spcAft>
                <a:spcPts val="0"/>
              </a:spcAft>
              <a:buClr>
                <a:schemeClr val="accent3"/>
              </a:buClr>
              <a:buSzPts val="1100"/>
              <a:buFont typeface="Average"/>
              <a:buChar char="○"/>
              <a:defRPr sz="1100" b="0" i="0" u="none" strike="noStrike" cap="none">
                <a:solidFill>
                  <a:schemeClr val="accent3"/>
                </a:solidFill>
                <a:latin typeface="Average"/>
                <a:ea typeface="Average"/>
                <a:cs typeface="Average"/>
                <a:sym typeface="Average"/>
              </a:defRPr>
            </a:lvl8pPr>
            <a:lvl9pPr marL="4114800" marR="0" lvl="8" indent="-298450" algn="l" rtl="0">
              <a:lnSpc>
                <a:spcPct val="115000"/>
              </a:lnSpc>
              <a:spcBef>
                <a:spcPts val="1200"/>
              </a:spcBef>
              <a:spcAft>
                <a:spcPts val="1200"/>
              </a:spcAft>
              <a:buClr>
                <a:schemeClr val="accent3"/>
              </a:buClr>
              <a:buSzPts val="1100"/>
              <a:buFont typeface="Average"/>
              <a:buChar char="■"/>
              <a:defRPr sz="1100" b="0" i="0" u="none" strike="noStrike" cap="none">
                <a:solidFill>
                  <a:schemeClr val="accent3"/>
                </a:solidFill>
                <a:latin typeface="Average"/>
                <a:ea typeface="Average"/>
                <a:cs typeface="Average"/>
                <a:sym typeface="Average"/>
              </a:defRPr>
            </a:lvl9pPr>
          </a:lstStyle>
          <a:p>
            <a:endParaRPr/>
          </a:p>
        </p:txBody>
      </p:sp>
      <p:sp>
        <p:nvSpPr>
          <p:cNvPr id="365" name="Google Shape;365;p76"/>
          <p:cNvSpPr txBox="1">
            <a:spLocks noGrp="1"/>
          </p:cNvSpPr>
          <p:nvPr>
            <p:ph type="sldNum" idx="12"/>
          </p:nvPr>
        </p:nvSpPr>
        <p:spPr>
          <a:xfrm>
            <a:off x="8490250" y="4681009"/>
            <a:ext cx="548700" cy="393600"/>
          </a:xfrm>
          <a:prstGeom prst="rect">
            <a:avLst/>
          </a:prstGeom>
          <a:noFill/>
          <a:ln>
            <a:noFill/>
          </a:ln>
        </p:spPr>
        <p:txBody>
          <a:bodyPr spcFirstLastPara="1" wrap="square" lIns="68575" tIns="68575" rIns="68575" bIns="685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accent3"/>
                </a:solidFill>
                <a:latin typeface="Average"/>
                <a:ea typeface="Average"/>
                <a:cs typeface="Average"/>
                <a:sym typeface="Average"/>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accent3"/>
                </a:solidFill>
                <a:latin typeface="Average"/>
                <a:ea typeface="Average"/>
                <a:cs typeface="Average"/>
                <a:sym typeface="Average"/>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accent3"/>
                </a:solidFill>
                <a:latin typeface="Average"/>
                <a:ea typeface="Average"/>
                <a:cs typeface="Average"/>
                <a:sym typeface="Average"/>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accent3"/>
                </a:solidFill>
                <a:latin typeface="Average"/>
                <a:ea typeface="Average"/>
                <a:cs typeface="Average"/>
                <a:sym typeface="Average"/>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accent3"/>
                </a:solidFill>
                <a:latin typeface="Average"/>
                <a:ea typeface="Average"/>
                <a:cs typeface="Average"/>
                <a:sym typeface="Average"/>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accent3"/>
                </a:solidFill>
                <a:latin typeface="Average"/>
                <a:ea typeface="Average"/>
                <a:cs typeface="Average"/>
                <a:sym typeface="Average"/>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accent3"/>
                </a:solidFill>
                <a:latin typeface="Average"/>
                <a:ea typeface="Average"/>
                <a:cs typeface="Average"/>
                <a:sym typeface="Average"/>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accent3"/>
                </a:solidFill>
                <a:latin typeface="Average"/>
                <a:ea typeface="Average"/>
                <a:cs typeface="Average"/>
                <a:sym typeface="Average"/>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1108E-45E2-8FB8-9FDE-1E6776D8AFB1}"/>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84EBC466-2CCE-3CD1-2BE1-2677CAD5F938}"/>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7" name="Rectangle 6">
            <a:extLst>
              <a:ext uri="{FF2B5EF4-FFF2-40B4-BE49-F238E27FC236}">
                <a16:creationId xmlns:a16="http://schemas.microsoft.com/office/drawing/2014/main" id="{B66B6F8C-C500-304B-2A0A-11B4FB33A0E6}"/>
              </a:ext>
            </a:extLst>
          </p:cNvPr>
          <p:cNvSpPr/>
          <p:nvPr userDrawn="1"/>
        </p:nvSpPr>
        <p:spPr>
          <a:xfrm>
            <a:off x="0" y="0"/>
            <a:ext cx="143975" cy="5143500"/>
          </a:xfrm>
          <a:prstGeom prst="rect">
            <a:avLst/>
          </a:prstGeom>
          <a:solidFill>
            <a:srgbClr val="036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8" name="Rectangle 7">
            <a:extLst>
              <a:ext uri="{FF2B5EF4-FFF2-40B4-BE49-F238E27FC236}">
                <a16:creationId xmlns:a16="http://schemas.microsoft.com/office/drawing/2014/main" id="{3529B8F2-833A-556D-095C-E950A5D72097}"/>
              </a:ext>
            </a:extLst>
          </p:cNvPr>
          <p:cNvSpPr/>
          <p:nvPr userDrawn="1"/>
        </p:nvSpPr>
        <p:spPr>
          <a:xfrm>
            <a:off x="287949" y="1"/>
            <a:ext cx="143975" cy="5143499"/>
          </a:xfrm>
          <a:prstGeom prst="rect">
            <a:avLst/>
          </a:prstGeom>
          <a:solidFill>
            <a:srgbClr val="2A8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9" name="Rectangle 8">
            <a:extLst>
              <a:ext uri="{FF2B5EF4-FFF2-40B4-BE49-F238E27FC236}">
                <a16:creationId xmlns:a16="http://schemas.microsoft.com/office/drawing/2014/main" id="{0D447B4B-89D4-C215-71CC-97AB1BB5A463}"/>
              </a:ext>
            </a:extLst>
          </p:cNvPr>
          <p:cNvSpPr/>
          <p:nvPr userDrawn="1"/>
        </p:nvSpPr>
        <p:spPr>
          <a:xfrm>
            <a:off x="143974" y="1"/>
            <a:ext cx="143975" cy="5143499"/>
          </a:xfrm>
          <a:prstGeom prst="rect">
            <a:avLst/>
          </a:prstGeom>
          <a:solidFill>
            <a:srgbClr val="CC0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pic>
        <p:nvPicPr>
          <p:cNvPr id="10" name="Picture 9" descr="A close up of a sign&#10;&#10;Description automatically generated">
            <a:extLst>
              <a:ext uri="{FF2B5EF4-FFF2-40B4-BE49-F238E27FC236}">
                <a16:creationId xmlns:a16="http://schemas.microsoft.com/office/drawing/2014/main" id="{7405D6ED-4A9E-F5F1-9307-7D5992D746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1801" y="4631061"/>
            <a:ext cx="1180399" cy="401336"/>
          </a:xfrm>
          <a:prstGeom prst="rect">
            <a:avLst/>
          </a:prstGeom>
        </p:spPr>
      </p:pic>
      <p:pic>
        <p:nvPicPr>
          <p:cNvPr id="11" name="Picture 10" descr="A picture containing computer&#10;&#10;Description automatically generated">
            <a:extLst>
              <a:ext uri="{FF2B5EF4-FFF2-40B4-BE49-F238E27FC236}">
                <a16:creationId xmlns:a16="http://schemas.microsoft.com/office/drawing/2014/main" id="{82ABDA1C-0E16-9765-B6F2-7F1FC24518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5898" y="4535250"/>
            <a:ext cx="642861" cy="497147"/>
          </a:xfrm>
          <a:prstGeom prst="rect">
            <a:avLst/>
          </a:prstGeom>
        </p:spPr>
      </p:pic>
      <p:pic>
        <p:nvPicPr>
          <p:cNvPr id="12" name="Picture 11" descr="A close up of a logo&#10;&#10;Description automatically generated">
            <a:extLst>
              <a:ext uri="{FF2B5EF4-FFF2-40B4-BE49-F238E27FC236}">
                <a16:creationId xmlns:a16="http://schemas.microsoft.com/office/drawing/2014/main" id="{5393AE3D-AA11-B100-C03D-7F0274C5ADD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62260" y="4684728"/>
            <a:ext cx="1093792" cy="347669"/>
          </a:xfrm>
          <a:prstGeom prst="rect">
            <a:avLst/>
          </a:prstGeom>
        </p:spPr>
      </p:pic>
    </p:spTree>
    <p:extLst>
      <p:ext uri="{BB962C8B-B14F-4D97-AF65-F5344CB8AC3E}">
        <p14:creationId xmlns:p14="http://schemas.microsoft.com/office/powerpoint/2010/main" val="3191462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D47B0-8570-689D-9831-A6321DAA9D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CE70C2-DB07-7E46-3C39-9B9E66F426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close up of a sign&#10;&#10;Description automatically generated">
            <a:extLst>
              <a:ext uri="{FF2B5EF4-FFF2-40B4-BE49-F238E27FC236}">
                <a16:creationId xmlns:a16="http://schemas.microsoft.com/office/drawing/2014/main" id="{F9EB2FD4-E676-68D8-4A6E-B784FED71D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1801" y="4700081"/>
            <a:ext cx="977400" cy="332316"/>
          </a:xfrm>
          <a:prstGeom prst="rect">
            <a:avLst/>
          </a:prstGeom>
        </p:spPr>
      </p:pic>
      <p:pic>
        <p:nvPicPr>
          <p:cNvPr id="8" name="Picture 7" descr="A picture containing computer&#10;&#10;Description automatically generated">
            <a:extLst>
              <a:ext uri="{FF2B5EF4-FFF2-40B4-BE49-F238E27FC236}">
                <a16:creationId xmlns:a16="http://schemas.microsoft.com/office/drawing/2014/main" id="{0254910E-B1A8-A5DD-C757-3C26A7203F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5898" y="4620747"/>
            <a:ext cx="532305" cy="411650"/>
          </a:xfrm>
          <a:prstGeom prst="rect">
            <a:avLst/>
          </a:prstGeom>
        </p:spPr>
      </p:pic>
      <p:pic>
        <p:nvPicPr>
          <p:cNvPr id="9" name="Picture 8" descr="A close up of a logo&#10;&#10;Description automatically generated">
            <a:extLst>
              <a:ext uri="{FF2B5EF4-FFF2-40B4-BE49-F238E27FC236}">
                <a16:creationId xmlns:a16="http://schemas.microsoft.com/office/drawing/2014/main" id="{437D0BC4-0ED8-8C6F-D783-66DAFC4DDD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62260" y="4744518"/>
            <a:ext cx="905687" cy="287879"/>
          </a:xfrm>
          <a:prstGeom prst="rect">
            <a:avLst/>
          </a:prstGeom>
        </p:spPr>
      </p:pic>
      <p:sp>
        <p:nvSpPr>
          <p:cNvPr id="10" name="Rectangle 9">
            <a:extLst>
              <a:ext uri="{FF2B5EF4-FFF2-40B4-BE49-F238E27FC236}">
                <a16:creationId xmlns:a16="http://schemas.microsoft.com/office/drawing/2014/main" id="{A2743CB7-4917-240E-DE0A-8712104E842E}"/>
              </a:ext>
            </a:extLst>
          </p:cNvPr>
          <p:cNvSpPr/>
          <p:nvPr userDrawn="1"/>
        </p:nvSpPr>
        <p:spPr>
          <a:xfrm>
            <a:off x="0" y="0"/>
            <a:ext cx="143975" cy="5143500"/>
          </a:xfrm>
          <a:prstGeom prst="rect">
            <a:avLst/>
          </a:prstGeom>
          <a:solidFill>
            <a:srgbClr val="036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1" name="Rectangle 10">
            <a:extLst>
              <a:ext uri="{FF2B5EF4-FFF2-40B4-BE49-F238E27FC236}">
                <a16:creationId xmlns:a16="http://schemas.microsoft.com/office/drawing/2014/main" id="{F62A878E-FA8E-C8E7-76D3-B206A5639EEB}"/>
              </a:ext>
            </a:extLst>
          </p:cNvPr>
          <p:cNvSpPr/>
          <p:nvPr userDrawn="1"/>
        </p:nvSpPr>
        <p:spPr>
          <a:xfrm>
            <a:off x="287949" y="1"/>
            <a:ext cx="143975" cy="5143499"/>
          </a:xfrm>
          <a:prstGeom prst="rect">
            <a:avLst/>
          </a:prstGeom>
          <a:solidFill>
            <a:srgbClr val="2A8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2" name="Rectangle 11">
            <a:extLst>
              <a:ext uri="{FF2B5EF4-FFF2-40B4-BE49-F238E27FC236}">
                <a16:creationId xmlns:a16="http://schemas.microsoft.com/office/drawing/2014/main" id="{7A297FF9-FAB7-4FCA-93F4-1DAD1BBD31B4}"/>
              </a:ext>
            </a:extLst>
          </p:cNvPr>
          <p:cNvSpPr/>
          <p:nvPr userDrawn="1"/>
        </p:nvSpPr>
        <p:spPr>
          <a:xfrm>
            <a:off x="143974" y="1"/>
            <a:ext cx="143975" cy="5143499"/>
          </a:xfrm>
          <a:prstGeom prst="rect">
            <a:avLst/>
          </a:prstGeom>
          <a:solidFill>
            <a:srgbClr val="CC0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Tree>
    <p:extLst>
      <p:ext uri="{BB962C8B-B14F-4D97-AF65-F5344CB8AC3E}">
        <p14:creationId xmlns:p14="http://schemas.microsoft.com/office/powerpoint/2010/main" val="18744230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ADB7A-C2F5-B6EB-8CAD-83F1C9230ECB}"/>
              </a:ext>
            </a:extLst>
          </p:cNvPr>
          <p:cNvSpPr>
            <a:spLocks noGrp="1"/>
          </p:cNvSpPr>
          <p:nvPr>
            <p:ph type="title"/>
          </p:nvPr>
        </p:nvSpPr>
        <p:spPr>
          <a:xfrm>
            <a:off x="623887"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42B6269-CA41-0A2D-3B7A-084794B0506A}"/>
              </a:ext>
            </a:extLst>
          </p:cNvPr>
          <p:cNvSpPr>
            <a:spLocks noGrp="1"/>
          </p:cNvSpPr>
          <p:nvPr>
            <p:ph type="body" idx="1"/>
          </p:nvPr>
        </p:nvSpPr>
        <p:spPr>
          <a:xfrm>
            <a:off x="623887"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7" name="Picture 6" descr="A close up of a sign&#10;&#10;Description automatically generated">
            <a:extLst>
              <a:ext uri="{FF2B5EF4-FFF2-40B4-BE49-F238E27FC236}">
                <a16:creationId xmlns:a16="http://schemas.microsoft.com/office/drawing/2014/main" id="{4641D98D-7FDF-6D68-C47E-3380E65C61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1801" y="4700081"/>
            <a:ext cx="977400" cy="332316"/>
          </a:xfrm>
          <a:prstGeom prst="rect">
            <a:avLst/>
          </a:prstGeom>
        </p:spPr>
      </p:pic>
      <p:pic>
        <p:nvPicPr>
          <p:cNvPr id="8" name="Picture 7" descr="A picture containing computer&#10;&#10;Description automatically generated">
            <a:extLst>
              <a:ext uri="{FF2B5EF4-FFF2-40B4-BE49-F238E27FC236}">
                <a16:creationId xmlns:a16="http://schemas.microsoft.com/office/drawing/2014/main" id="{3F5462B7-B63E-8807-A82C-FEA01F3538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5898" y="4620747"/>
            <a:ext cx="532305" cy="411650"/>
          </a:xfrm>
          <a:prstGeom prst="rect">
            <a:avLst/>
          </a:prstGeom>
        </p:spPr>
      </p:pic>
      <p:pic>
        <p:nvPicPr>
          <p:cNvPr id="9" name="Picture 8" descr="A close up of a logo&#10;&#10;Description automatically generated">
            <a:extLst>
              <a:ext uri="{FF2B5EF4-FFF2-40B4-BE49-F238E27FC236}">
                <a16:creationId xmlns:a16="http://schemas.microsoft.com/office/drawing/2014/main" id="{210AEBDB-562A-AC53-B5A9-D98EEEF7C1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62260" y="4744518"/>
            <a:ext cx="905687" cy="287879"/>
          </a:xfrm>
          <a:prstGeom prst="rect">
            <a:avLst/>
          </a:prstGeom>
        </p:spPr>
      </p:pic>
      <p:sp>
        <p:nvSpPr>
          <p:cNvPr id="10" name="Rectangle 9">
            <a:extLst>
              <a:ext uri="{FF2B5EF4-FFF2-40B4-BE49-F238E27FC236}">
                <a16:creationId xmlns:a16="http://schemas.microsoft.com/office/drawing/2014/main" id="{EBB53572-882B-19E3-5A3E-32026BD893B3}"/>
              </a:ext>
            </a:extLst>
          </p:cNvPr>
          <p:cNvSpPr/>
          <p:nvPr userDrawn="1"/>
        </p:nvSpPr>
        <p:spPr>
          <a:xfrm>
            <a:off x="0" y="0"/>
            <a:ext cx="143975" cy="5143500"/>
          </a:xfrm>
          <a:prstGeom prst="rect">
            <a:avLst/>
          </a:prstGeom>
          <a:solidFill>
            <a:srgbClr val="036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1" name="Rectangle 10">
            <a:extLst>
              <a:ext uri="{FF2B5EF4-FFF2-40B4-BE49-F238E27FC236}">
                <a16:creationId xmlns:a16="http://schemas.microsoft.com/office/drawing/2014/main" id="{5E79D162-AB3F-26B4-11CF-5ECB1F50DDC7}"/>
              </a:ext>
            </a:extLst>
          </p:cNvPr>
          <p:cNvSpPr/>
          <p:nvPr userDrawn="1"/>
        </p:nvSpPr>
        <p:spPr>
          <a:xfrm>
            <a:off x="287949" y="1"/>
            <a:ext cx="143975" cy="5143499"/>
          </a:xfrm>
          <a:prstGeom prst="rect">
            <a:avLst/>
          </a:prstGeom>
          <a:solidFill>
            <a:srgbClr val="2A8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2" name="Rectangle 11">
            <a:extLst>
              <a:ext uri="{FF2B5EF4-FFF2-40B4-BE49-F238E27FC236}">
                <a16:creationId xmlns:a16="http://schemas.microsoft.com/office/drawing/2014/main" id="{51A2F9DB-4667-FBBD-4CB7-DC516F9F3044}"/>
              </a:ext>
            </a:extLst>
          </p:cNvPr>
          <p:cNvSpPr/>
          <p:nvPr userDrawn="1"/>
        </p:nvSpPr>
        <p:spPr>
          <a:xfrm>
            <a:off x="143974" y="1"/>
            <a:ext cx="143975" cy="5143499"/>
          </a:xfrm>
          <a:prstGeom prst="rect">
            <a:avLst/>
          </a:prstGeom>
          <a:solidFill>
            <a:srgbClr val="CC0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Tree>
    <p:extLst>
      <p:ext uri="{BB962C8B-B14F-4D97-AF65-F5344CB8AC3E}">
        <p14:creationId xmlns:p14="http://schemas.microsoft.com/office/powerpoint/2010/main" val="29420525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50C04-91E3-2CF8-E0EA-41889522E5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7E877B-D4D9-B9A7-89B3-14D4CA22C9E1}"/>
              </a:ext>
            </a:extLst>
          </p:cNvPr>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84B3968-8BA7-4A4B-0CF1-3AB2317042BB}"/>
              </a:ext>
            </a:extLst>
          </p:cNvPr>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A close up of a sign&#10;&#10;Description automatically generated">
            <a:extLst>
              <a:ext uri="{FF2B5EF4-FFF2-40B4-BE49-F238E27FC236}">
                <a16:creationId xmlns:a16="http://schemas.microsoft.com/office/drawing/2014/main" id="{6D97BA7C-53F1-A5D5-57FA-E671AB0533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1801" y="4700081"/>
            <a:ext cx="977400" cy="332316"/>
          </a:xfrm>
          <a:prstGeom prst="rect">
            <a:avLst/>
          </a:prstGeom>
        </p:spPr>
      </p:pic>
      <p:pic>
        <p:nvPicPr>
          <p:cNvPr id="9" name="Picture 8" descr="A picture containing computer&#10;&#10;Description automatically generated">
            <a:extLst>
              <a:ext uri="{FF2B5EF4-FFF2-40B4-BE49-F238E27FC236}">
                <a16:creationId xmlns:a16="http://schemas.microsoft.com/office/drawing/2014/main" id="{916E4A7E-57E8-C45C-7498-083A6F7648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5898" y="4620747"/>
            <a:ext cx="532305" cy="411650"/>
          </a:xfrm>
          <a:prstGeom prst="rect">
            <a:avLst/>
          </a:prstGeom>
        </p:spPr>
      </p:pic>
      <p:pic>
        <p:nvPicPr>
          <p:cNvPr id="10" name="Picture 9" descr="A close up of a logo&#10;&#10;Description automatically generated">
            <a:extLst>
              <a:ext uri="{FF2B5EF4-FFF2-40B4-BE49-F238E27FC236}">
                <a16:creationId xmlns:a16="http://schemas.microsoft.com/office/drawing/2014/main" id="{9AEAC44E-EC9A-AC6B-6703-E17A9D76F34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62260" y="4744518"/>
            <a:ext cx="905687" cy="287879"/>
          </a:xfrm>
          <a:prstGeom prst="rect">
            <a:avLst/>
          </a:prstGeom>
        </p:spPr>
      </p:pic>
      <p:sp>
        <p:nvSpPr>
          <p:cNvPr id="11" name="Rectangle 10">
            <a:extLst>
              <a:ext uri="{FF2B5EF4-FFF2-40B4-BE49-F238E27FC236}">
                <a16:creationId xmlns:a16="http://schemas.microsoft.com/office/drawing/2014/main" id="{7063D1A9-C42D-3D59-A38D-1D4CAFA59F39}"/>
              </a:ext>
            </a:extLst>
          </p:cNvPr>
          <p:cNvSpPr/>
          <p:nvPr userDrawn="1"/>
        </p:nvSpPr>
        <p:spPr>
          <a:xfrm>
            <a:off x="0" y="0"/>
            <a:ext cx="143975" cy="5143500"/>
          </a:xfrm>
          <a:prstGeom prst="rect">
            <a:avLst/>
          </a:prstGeom>
          <a:solidFill>
            <a:srgbClr val="036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2" name="Rectangle 11">
            <a:extLst>
              <a:ext uri="{FF2B5EF4-FFF2-40B4-BE49-F238E27FC236}">
                <a16:creationId xmlns:a16="http://schemas.microsoft.com/office/drawing/2014/main" id="{AF38CCEB-AFF4-152F-2DE7-2467A596455A}"/>
              </a:ext>
            </a:extLst>
          </p:cNvPr>
          <p:cNvSpPr/>
          <p:nvPr userDrawn="1"/>
        </p:nvSpPr>
        <p:spPr>
          <a:xfrm>
            <a:off x="287949" y="1"/>
            <a:ext cx="143975" cy="5143499"/>
          </a:xfrm>
          <a:prstGeom prst="rect">
            <a:avLst/>
          </a:prstGeom>
          <a:solidFill>
            <a:srgbClr val="2A8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3" name="Rectangle 12">
            <a:extLst>
              <a:ext uri="{FF2B5EF4-FFF2-40B4-BE49-F238E27FC236}">
                <a16:creationId xmlns:a16="http://schemas.microsoft.com/office/drawing/2014/main" id="{80E5925E-3DA3-3142-D9E8-35BA945D1D01}"/>
              </a:ext>
            </a:extLst>
          </p:cNvPr>
          <p:cNvSpPr/>
          <p:nvPr userDrawn="1"/>
        </p:nvSpPr>
        <p:spPr>
          <a:xfrm>
            <a:off x="143974" y="1"/>
            <a:ext cx="143975" cy="5143499"/>
          </a:xfrm>
          <a:prstGeom prst="rect">
            <a:avLst/>
          </a:prstGeom>
          <a:solidFill>
            <a:srgbClr val="CC0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Tree>
    <p:extLst>
      <p:ext uri="{BB962C8B-B14F-4D97-AF65-F5344CB8AC3E}">
        <p14:creationId xmlns:p14="http://schemas.microsoft.com/office/powerpoint/2010/main" val="4333567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423A2-9A33-13DD-9E00-D398B0EF1DAE}"/>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D1DE3B-74D7-E616-79F8-AA71DF1F81F1}"/>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1E145D2-616F-E341-9CFA-175E49FFF6A0}"/>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33EDEF4-6BEC-5E92-3695-F2AA2409351F}"/>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698C96A-D369-CA26-EB37-32AF488422A8}"/>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descr="A close up of a sign&#10;&#10;Description automatically generated">
            <a:extLst>
              <a:ext uri="{FF2B5EF4-FFF2-40B4-BE49-F238E27FC236}">
                <a16:creationId xmlns:a16="http://schemas.microsoft.com/office/drawing/2014/main" id="{272F1F92-DD18-2FF2-CC48-83B0929519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1801" y="4700081"/>
            <a:ext cx="977400" cy="332316"/>
          </a:xfrm>
          <a:prstGeom prst="rect">
            <a:avLst/>
          </a:prstGeom>
        </p:spPr>
      </p:pic>
      <p:pic>
        <p:nvPicPr>
          <p:cNvPr id="11" name="Picture 10" descr="A picture containing computer&#10;&#10;Description automatically generated">
            <a:extLst>
              <a:ext uri="{FF2B5EF4-FFF2-40B4-BE49-F238E27FC236}">
                <a16:creationId xmlns:a16="http://schemas.microsoft.com/office/drawing/2014/main" id="{FEDE800B-3BA2-A85B-6A7E-04338BCDA0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5898" y="4620747"/>
            <a:ext cx="532305" cy="411650"/>
          </a:xfrm>
          <a:prstGeom prst="rect">
            <a:avLst/>
          </a:prstGeom>
        </p:spPr>
      </p:pic>
      <p:pic>
        <p:nvPicPr>
          <p:cNvPr id="12" name="Picture 11" descr="A close up of a logo&#10;&#10;Description automatically generated">
            <a:extLst>
              <a:ext uri="{FF2B5EF4-FFF2-40B4-BE49-F238E27FC236}">
                <a16:creationId xmlns:a16="http://schemas.microsoft.com/office/drawing/2014/main" id="{4F74DFDC-E021-9F36-FC58-DABB5AD14D9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62260" y="4744518"/>
            <a:ext cx="905687" cy="287879"/>
          </a:xfrm>
          <a:prstGeom prst="rect">
            <a:avLst/>
          </a:prstGeom>
        </p:spPr>
      </p:pic>
      <p:sp>
        <p:nvSpPr>
          <p:cNvPr id="13" name="Rectangle 12">
            <a:extLst>
              <a:ext uri="{FF2B5EF4-FFF2-40B4-BE49-F238E27FC236}">
                <a16:creationId xmlns:a16="http://schemas.microsoft.com/office/drawing/2014/main" id="{0AA16D88-EF97-A766-019C-5398139A1E79}"/>
              </a:ext>
            </a:extLst>
          </p:cNvPr>
          <p:cNvSpPr/>
          <p:nvPr userDrawn="1"/>
        </p:nvSpPr>
        <p:spPr>
          <a:xfrm>
            <a:off x="0" y="0"/>
            <a:ext cx="143975" cy="5143500"/>
          </a:xfrm>
          <a:prstGeom prst="rect">
            <a:avLst/>
          </a:prstGeom>
          <a:solidFill>
            <a:srgbClr val="036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4" name="Rectangle 13">
            <a:extLst>
              <a:ext uri="{FF2B5EF4-FFF2-40B4-BE49-F238E27FC236}">
                <a16:creationId xmlns:a16="http://schemas.microsoft.com/office/drawing/2014/main" id="{953EF4C9-26D2-DCCC-7CAB-AD6EA558E08A}"/>
              </a:ext>
            </a:extLst>
          </p:cNvPr>
          <p:cNvSpPr/>
          <p:nvPr userDrawn="1"/>
        </p:nvSpPr>
        <p:spPr>
          <a:xfrm>
            <a:off x="287949" y="1"/>
            <a:ext cx="143975" cy="5143499"/>
          </a:xfrm>
          <a:prstGeom prst="rect">
            <a:avLst/>
          </a:prstGeom>
          <a:solidFill>
            <a:srgbClr val="2A8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5" name="Rectangle 14">
            <a:extLst>
              <a:ext uri="{FF2B5EF4-FFF2-40B4-BE49-F238E27FC236}">
                <a16:creationId xmlns:a16="http://schemas.microsoft.com/office/drawing/2014/main" id="{05B1140D-DF20-2A26-8905-534BB694A676}"/>
              </a:ext>
            </a:extLst>
          </p:cNvPr>
          <p:cNvSpPr/>
          <p:nvPr userDrawn="1"/>
        </p:nvSpPr>
        <p:spPr>
          <a:xfrm>
            <a:off x="143974" y="1"/>
            <a:ext cx="143975" cy="5143499"/>
          </a:xfrm>
          <a:prstGeom prst="rect">
            <a:avLst/>
          </a:prstGeom>
          <a:solidFill>
            <a:srgbClr val="CC0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Tree>
    <p:extLst>
      <p:ext uri="{BB962C8B-B14F-4D97-AF65-F5344CB8AC3E}">
        <p14:creationId xmlns:p14="http://schemas.microsoft.com/office/powerpoint/2010/main" val="39173684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428B7-B4EB-5E74-1FF1-0A405C75E112}"/>
              </a:ext>
            </a:extLst>
          </p:cNvPr>
          <p:cNvSpPr>
            <a:spLocks noGrp="1"/>
          </p:cNvSpPr>
          <p:nvPr>
            <p:ph type="title"/>
          </p:nvPr>
        </p:nvSpPr>
        <p:spPr/>
        <p:txBody>
          <a:bodyPr/>
          <a:lstStyle/>
          <a:p>
            <a:r>
              <a:rPr lang="en-US"/>
              <a:t>Click to edit Master title style</a:t>
            </a:r>
            <a:endParaRPr lang="en-GB"/>
          </a:p>
        </p:txBody>
      </p:sp>
      <p:sp>
        <p:nvSpPr>
          <p:cNvPr id="6" name="Rectangle 5">
            <a:extLst>
              <a:ext uri="{FF2B5EF4-FFF2-40B4-BE49-F238E27FC236}">
                <a16:creationId xmlns:a16="http://schemas.microsoft.com/office/drawing/2014/main" id="{9B32BFA6-97CF-76C9-48ED-123DD3B02210}"/>
              </a:ext>
            </a:extLst>
          </p:cNvPr>
          <p:cNvSpPr/>
          <p:nvPr userDrawn="1"/>
        </p:nvSpPr>
        <p:spPr>
          <a:xfrm>
            <a:off x="0" y="0"/>
            <a:ext cx="143975" cy="5143500"/>
          </a:xfrm>
          <a:prstGeom prst="rect">
            <a:avLst/>
          </a:prstGeom>
          <a:solidFill>
            <a:srgbClr val="036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7" name="Rectangle 6">
            <a:extLst>
              <a:ext uri="{FF2B5EF4-FFF2-40B4-BE49-F238E27FC236}">
                <a16:creationId xmlns:a16="http://schemas.microsoft.com/office/drawing/2014/main" id="{B5FEF59B-7FB9-4415-70D9-6F81EF10C6A3}"/>
              </a:ext>
            </a:extLst>
          </p:cNvPr>
          <p:cNvSpPr/>
          <p:nvPr userDrawn="1"/>
        </p:nvSpPr>
        <p:spPr>
          <a:xfrm>
            <a:off x="287949" y="1"/>
            <a:ext cx="143975" cy="5143499"/>
          </a:xfrm>
          <a:prstGeom prst="rect">
            <a:avLst/>
          </a:prstGeom>
          <a:solidFill>
            <a:srgbClr val="2A8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8" name="Rectangle 7">
            <a:extLst>
              <a:ext uri="{FF2B5EF4-FFF2-40B4-BE49-F238E27FC236}">
                <a16:creationId xmlns:a16="http://schemas.microsoft.com/office/drawing/2014/main" id="{D9DAEBC9-8BB1-D2A9-4B38-685A2E48A3F3}"/>
              </a:ext>
            </a:extLst>
          </p:cNvPr>
          <p:cNvSpPr/>
          <p:nvPr userDrawn="1"/>
        </p:nvSpPr>
        <p:spPr>
          <a:xfrm>
            <a:off x="143974" y="1"/>
            <a:ext cx="143975" cy="5143499"/>
          </a:xfrm>
          <a:prstGeom prst="rect">
            <a:avLst/>
          </a:prstGeom>
          <a:solidFill>
            <a:srgbClr val="CC0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Tree>
    <p:extLst>
      <p:ext uri="{BB962C8B-B14F-4D97-AF65-F5344CB8AC3E}">
        <p14:creationId xmlns:p14="http://schemas.microsoft.com/office/powerpoint/2010/main" val="41350570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07354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3930C-544E-6DBB-FB39-486886F22C1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F5AC784-34BA-9BB9-294B-D00514904221}"/>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7B07358-D38C-7407-5A22-316207E1D6E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233943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654A0-0D5F-5987-1A72-E908E298E739}"/>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ACF6AB2-A088-457D-BBDF-F4CAC6A4D66F}"/>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a:extLst>
              <a:ext uri="{FF2B5EF4-FFF2-40B4-BE49-F238E27FC236}">
                <a16:creationId xmlns:a16="http://schemas.microsoft.com/office/drawing/2014/main" id="{20D29990-059E-12C3-F0D9-7C65C01F58D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4933754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AA887-FF2F-C034-FE62-0BBC40918E1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29A1CF7-9A69-8077-4334-9F72EB2356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909309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A90EE7-53C1-5987-0C36-7553F21A9F5C}"/>
              </a:ext>
            </a:extLst>
          </p:cNvPr>
          <p:cNvSpPr>
            <a:spLocks noGrp="1"/>
          </p:cNvSpPr>
          <p:nvPr>
            <p:ph type="title" orient="vert"/>
          </p:nvPr>
        </p:nvSpPr>
        <p:spPr>
          <a:xfrm>
            <a:off x="6543675" y="273843"/>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F40566-BBE4-7875-DCC8-B85F9F690007}"/>
              </a:ext>
            </a:extLst>
          </p:cNvPr>
          <p:cNvSpPr>
            <a:spLocks noGrp="1"/>
          </p:cNvSpPr>
          <p:nvPr>
            <p:ph type="body" orient="vert" idx="1"/>
          </p:nvPr>
        </p:nvSpPr>
        <p:spPr>
          <a:xfrm>
            <a:off x="628650"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13643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theme" Target="../theme/theme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5.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rgbClr val="067887"/>
              </a:buClr>
              <a:buSzPts val="3300"/>
              <a:buFont typeface="Open Sans ExtraBold"/>
              <a:buNone/>
              <a:defRPr sz="3300" b="1" i="0" u="none" strike="noStrike" cap="none">
                <a:solidFill>
                  <a:srgbClr val="067887"/>
                </a:solidFill>
                <a:latin typeface="Open Sans ExtraBold"/>
                <a:ea typeface="Open Sans ExtraBold"/>
                <a:cs typeface="Open Sans ExtraBold"/>
                <a:sym typeface="Open Sans ExtraBold"/>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70" name="Google Shape;70;p1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rgbClr val="067887"/>
              </a:buClr>
              <a:buSzPts val="2100"/>
              <a:buFont typeface="Arial"/>
              <a:buChar char="•"/>
              <a:defRPr sz="2100" b="0" i="0" u="none" strike="noStrike" cap="none">
                <a:solidFill>
                  <a:srgbClr val="067887"/>
                </a:solidFill>
                <a:latin typeface="Open Sans Light"/>
                <a:ea typeface="Open Sans Light"/>
                <a:cs typeface="Open Sans Light"/>
                <a:sym typeface="Open Sans Light"/>
              </a:defRPr>
            </a:lvl1pPr>
            <a:lvl2pPr marL="914400" marR="0" lvl="1" indent="-342900" algn="l" rtl="0">
              <a:lnSpc>
                <a:spcPct val="90000"/>
              </a:lnSpc>
              <a:spcBef>
                <a:spcPts val="400"/>
              </a:spcBef>
              <a:spcAft>
                <a:spcPts val="0"/>
              </a:spcAft>
              <a:buClr>
                <a:srgbClr val="067887"/>
              </a:buClr>
              <a:buSzPts val="1800"/>
              <a:buFont typeface="Arial"/>
              <a:buChar char="•"/>
              <a:defRPr sz="1800" b="0" i="0" u="none" strike="noStrike" cap="none">
                <a:solidFill>
                  <a:srgbClr val="067887"/>
                </a:solidFill>
                <a:latin typeface="Open Sans Light"/>
                <a:ea typeface="Open Sans Light"/>
                <a:cs typeface="Open Sans Light"/>
                <a:sym typeface="Open Sans Light"/>
              </a:defRPr>
            </a:lvl2pPr>
            <a:lvl3pPr marL="1371600" marR="0" lvl="2" indent="-323850" algn="l" rtl="0">
              <a:lnSpc>
                <a:spcPct val="90000"/>
              </a:lnSpc>
              <a:spcBef>
                <a:spcPts val="400"/>
              </a:spcBef>
              <a:spcAft>
                <a:spcPts val="0"/>
              </a:spcAft>
              <a:buClr>
                <a:srgbClr val="067887"/>
              </a:buClr>
              <a:buSzPts val="1500"/>
              <a:buFont typeface="Arial"/>
              <a:buChar char="•"/>
              <a:defRPr sz="1500" b="0" i="0" u="none" strike="noStrike" cap="none">
                <a:solidFill>
                  <a:srgbClr val="067887"/>
                </a:solidFill>
                <a:latin typeface="Open Sans Light"/>
                <a:ea typeface="Open Sans Light"/>
                <a:cs typeface="Open Sans Light"/>
                <a:sym typeface="Open Sans Light"/>
              </a:defRPr>
            </a:lvl3pPr>
            <a:lvl4pPr marL="1828800" marR="0" lvl="3" indent="-317500" algn="l" rtl="0">
              <a:lnSpc>
                <a:spcPct val="90000"/>
              </a:lnSpc>
              <a:spcBef>
                <a:spcPts val="400"/>
              </a:spcBef>
              <a:spcAft>
                <a:spcPts val="0"/>
              </a:spcAft>
              <a:buClr>
                <a:srgbClr val="067887"/>
              </a:buClr>
              <a:buSzPts val="1400"/>
              <a:buFont typeface="Arial"/>
              <a:buChar char="•"/>
              <a:defRPr sz="1400" b="0" i="0" u="none" strike="noStrike" cap="none">
                <a:solidFill>
                  <a:srgbClr val="067887"/>
                </a:solidFill>
                <a:latin typeface="Open Sans Light"/>
                <a:ea typeface="Open Sans Light"/>
                <a:cs typeface="Open Sans Light"/>
                <a:sym typeface="Open Sans Light"/>
              </a:defRPr>
            </a:lvl4pPr>
            <a:lvl5pPr marL="2286000" marR="0" lvl="4" indent="-317500" algn="l" rtl="0">
              <a:lnSpc>
                <a:spcPct val="90000"/>
              </a:lnSpc>
              <a:spcBef>
                <a:spcPts val="400"/>
              </a:spcBef>
              <a:spcAft>
                <a:spcPts val="0"/>
              </a:spcAft>
              <a:buClr>
                <a:srgbClr val="067887"/>
              </a:buClr>
              <a:buSzPts val="1400"/>
              <a:buFont typeface="Arial"/>
              <a:buChar char="•"/>
              <a:defRPr sz="1400" b="0" i="0" u="none" strike="noStrike" cap="none">
                <a:solidFill>
                  <a:srgbClr val="067887"/>
                </a:solidFill>
                <a:latin typeface="Open Sans Light"/>
                <a:ea typeface="Open Sans Light"/>
                <a:cs typeface="Open Sans Light"/>
                <a:sym typeface="Open Sans Light"/>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5"/>
        <p:cNvGrpSpPr/>
        <p:nvPr/>
      </p:nvGrpSpPr>
      <p:grpSpPr>
        <a:xfrm>
          <a:off x="0" y="0"/>
          <a:ext cx="0" cy="0"/>
          <a:chOff x="0" y="0"/>
          <a:chExt cx="0" cy="0"/>
        </a:xfrm>
      </p:grpSpPr>
      <p:sp>
        <p:nvSpPr>
          <p:cNvPr id="166" name="Google Shape;166;p3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rgbClr val="067887"/>
              </a:buClr>
              <a:buSzPts val="3300"/>
              <a:buFont typeface="Open Sans ExtraBold"/>
              <a:buNone/>
              <a:defRPr sz="3300" b="1" i="0" u="none" strike="noStrike" cap="none">
                <a:solidFill>
                  <a:srgbClr val="067887"/>
                </a:solidFill>
                <a:latin typeface="Open Sans ExtraBold"/>
                <a:ea typeface="Open Sans ExtraBold"/>
                <a:cs typeface="Open Sans ExtraBold"/>
                <a:sym typeface="Open Sans ExtraBold"/>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67" name="Google Shape;167;p3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rgbClr val="067887"/>
              </a:buClr>
              <a:buSzPts val="2100"/>
              <a:buFont typeface="Arial"/>
              <a:buChar char="•"/>
              <a:defRPr sz="2100" b="0" i="0" u="none" strike="noStrike" cap="none">
                <a:solidFill>
                  <a:srgbClr val="067887"/>
                </a:solidFill>
                <a:latin typeface="Open Sans Light"/>
                <a:ea typeface="Open Sans Light"/>
                <a:cs typeface="Open Sans Light"/>
                <a:sym typeface="Open Sans Light"/>
              </a:defRPr>
            </a:lvl1pPr>
            <a:lvl2pPr marL="914400" marR="0" lvl="1" indent="-342900" algn="l" rtl="0">
              <a:lnSpc>
                <a:spcPct val="90000"/>
              </a:lnSpc>
              <a:spcBef>
                <a:spcPts val="400"/>
              </a:spcBef>
              <a:spcAft>
                <a:spcPts val="0"/>
              </a:spcAft>
              <a:buClr>
                <a:srgbClr val="067887"/>
              </a:buClr>
              <a:buSzPts val="1800"/>
              <a:buFont typeface="Arial"/>
              <a:buChar char="•"/>
              <a:defRPr sz="1800" b="0" i="0" u="none" strike="noStrike" cap="none">
                <a:solidFill>
                  <a:srgbClr val="067887"/>
                </a:solidFill>
                <a:latin typeface="Open Sans Light"/>
                <a:ea typeface="Open Sans Light"/>
                <a:cs typeface="Open Sans Light"/>
                <a:sym typeface="Open Sans Light"/>
              </a:defRPr>
            </a:lvl2pPr>
            <a:lvl3pPr marL="1371600" marR="0" lvl="2" indent="-323850" algn="l" rtl="0">
              <a:lnSpc>
                <a:spcPct val="90000"/>
              </a:lnSpc>
              <a:spcBef>
                <a:spcPts val="400"/>
              </a:spcBef>
              <a:spcAft>
                <a:spcPts val="0"/>
              </a:spcAft>
              <a:buClr>
                <a:srgbClr val="067887"/>
              </a:buClr>
              <a:buSzPts val="1500"/>
              <a:buFont typeface="Arial"/>
              <a:buChar char="•"/>
              <a:defRPr sz="1500" b="0" i="0" u="none" strike="noStrike" cap="none">
                <a:solidFill>
                  <a:srgbClr val="067887"/>
                </a:solidFill>
                <a:latin typeface="Open Sans Light"/>
                <a:ea typeface="Open Sans Light"/>
                <a:cs typeface="Open Sans Light"/>
                <a:sym typeface="Open Sans Light"/>
              </a:defRPr>
            </a:lvl3pPr>
            <a:lvl4pPr marL="1828800" marR="0" lvl="3" indent="-317500" algn="l" rtl="0">
              <a:lnSpc>
                <a:spcPct val="90000"/>
              </a:lnSpc>
              <a:spcBef>
                <a:spcPts val="400"/>
              </a:spcBef>
              <a:spcAft>
                <a:spcPts val="0"/>
              </a:spcAft>
              <a:buClr>
                <a:srgbClr val="067887"/>
              </a:buClr>
              <a:buSzPts val="1400"/>
              <a:buFont typeface="Arial"/>
              <a:buChar char="•"/>
              <a:defRPr sz="1400" b="0" i="0" u="none" strike="noStrike" cap="none">
                <a:solidFill>
                  <a:srgbClr val="067887"/>
                </a:solidFill>
                <a:latin typeface="Open Sans Light"/>
                <a:ea typeface="Open Sans Light"/>
                <a:cs typeface="Open Sans Light"/>
                <a:sym typeface="Open Sans Light"/>
              </a:defRPr>
            </a:lvl4pPr>
            <a:lvl5pPr marL="2286000" marR="0" lvl="4" indent="-317500" algn="l" rtl="0">
              <a:lnSpc>
                <a:spcPct val="90000"/>
              </a:lnSpc>
              <a:spcBef>
                <a:spcPts val="400"/>
              </a:spcBef>
              <a:spcAft>
                <a:spcPts val="0"/>
              </a:spcAft>
              <a:buClr>
                <a:srgbClr val="067887"/>
              </a:buClr>
              <a:buSzPts val="1400"/>
              <a:buFont typeface="Arial"/>
              <a:buChar char="•"/>
              <a:defRPr sz="1400" b="0" i="0" u="none" strike="noStrike" cap="none">
                <a:solidFill>
                  <a:srgbClr val="067887"/>
                </a:solidFill>
                <a:latin typeface="Open Sans Light"/>
                <a:ea typeface="Open Sans Light"/>
                <a:cs typeface="Open Sans Light"/>
                <a:sym typeface="Open Sans Light"/>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5"/>
        <p:cNvGrpSpPr/>
        <p:nvPr/>
      </p:nvGrpSpPr>
      <p:grpSpPr>
        <a:xfrm>
          <a:off x="0" y="0"/>
          <a:ext cx="0" cy="0"/>
          <a:chOff x="0" y="0"/>
          <a:chExt cx="0" cy="0"/>
        </a:xfrm>
      </p:grpSpPr>
      <p:sp>
        <p:nvSpPr>
          <p:cNvPr id="256" name="Google Shape;256;p5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rgbClr val="067887"/>
              </a:buClr>
              <a:buSzPts val="3300"/>
              <a:buFont typeface="Open Sans ExtraBold"/>
              <a:buNone/>
              <a:defRPr sz="3300" b="1" i="0" u="none" strike="noStrike" cap="none">
                <a:solidFill>
                  <a:srgbClr val="067887"/>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57" name="Google Shape;257;p5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rgbClr val="067887"/>
              </a:buClr>
              <a:buSzPts val="2100"/>
              <a:buFont typeface="Arial"/>
              <a:buChar char="•"/>
              <a:defRPr sz="2100" b="0" i="0" u="none" strike="noStrike" cap="none">
                <a:solidFill>
                  <a:srgbClr val="067887"/>
                </a:solidFill>
                <a:latin typeface="Open Sans"/>
                <a:ea typeface="Open Sans"/>
                <a:cs typeface="Open Sans"/>
                <a:sym typeface="Open Sans"/>
              </a:defRPr>
            </a:lvl1pPr>
            <a:lvl2pPr marL="914400" marR="0" lvl="1" indent="-342900" algn="l" rtl="0">
              <a:lnSpc>
                <a:spcPct val="90000"/>
              </a:lnSpc>
              <a:spcBef>
                <a:spcPts val="400"/>
              </a:spcBef>
              <a:spcAft>
                <a:spcPts val="0"/>
              </a:spcAft>
              <a:buClr>
                <a:srgbClr val="067887"/>
              </a:buClr>
              <a:buSzPts val="1800"/>
              <a:buFont typeface="Arial"/>
              <a:buChar char="•"/>
              <a:defRPr sz="1800" b="0" i="0" u="none" strike="noStrike" cap="none">
                <a:solidFill>
                  <a:srgbClr val="067887"/>
                </a:solidFill>
                <a:latin typeface="Open Sans"/>
                <a:ea typeface="Open Sans"/>
                <a:cs typeface="Open Sans"/>
                <a:sym typeface="Open Sans"/>
              </a:defRPr>
            </a:lvl2pPr>
            <a:lvl3pPr marL="1371600" marR="0" lvl="2" indent="-323850" algn="l" rtl="0">
              <a:lnSpc>
                <a:spcPct val="90000"/>
              </a:lnSpc>
              <a:spcBef>
                <a:spcPts val="400"/>
              </a:spcBef>
              <a:spcAft>
                <a:spcPts val="0"/>
              </a:spcAft>
              <a:buClr>
                <a:srgbClr val="067887"/>
              </a:buClr>
              <a:buSzPts val="1500"/>
              <a:buFont typeface="Arial"/>
              <a:buChar char="•"/>
              <a:defRPr sz="1500" b="0" i="0" u="none" strike="noStrike" cap="none">
                <a:solidFill>
                  <a:srgbClr val="067887"/>
                </a:solidFill>
                <a:latin typeface="Open Sans"/>
                <a:ea typeface="Open Sans"/>
                <a:cs typeface="Open Sans"/>
                <a:sym typeface="Open Sans"/>
              </a:defRPr>
            </a:lvl3pPr>
            <a:lvl4pPr marL="1828800" marR="0" lvl="3" indent="-317500" algn="l" rtl="0">
              <a:lnSpc>
                <a:spcPct val="90000"/>
              </a:lnSpc>
              <a:spcBef>
                <a:spcPts val="400"/>
              </a:spcBef>
              <a:spcAft>
                <a:spcPts val="0"/>
              </a:spcAft>
              <a:buClr>
                <a:srgbClr val="067887"/>
              </a:buClr>
              <a:buSzPts val="1400"/>
              <a:buFont typeface="Arial"/>
              <a:buChar char="•"/>
              <a:defRPr sz="1400" b="0" i="0" u="none" strike="noStrike" cap="none">
                <a:solidFill>
                  <a:srgbClr val="067887"/>
                </a:solidFill>
                <a:latin typeface="Open Sans"/>
                <a:ea typeface="Open Sans"/>
                <a:cs typeface="Open Sans"/>
                <a:sym typeface="Open Sans"/>
              </a:defRPr>
            </a:lvl4pPr>
            <a:lvl5pPr marL="2286000" marR="0" lvl="4" indent="-317500" algn="l" rtl="0">
              <a:lnSpc>
                <a:spcPct val="90000"/>
              </a:lnSpc>
              <a:spcBef>
                <a:spcPts val="400"/>
              </a:spcBef>
              <a:spcAft>
                <a:spcPts val="0"/>
              </a:spcAft>
              <a:buClr>
                <a:srgbClr val="067887"/>
              </a:buClr>
              <a:buSzPts val="1400"/>
              <a:buFont typeface="Arial"/>
              <a:buChar char="•"/>
              <a:defRPr sz="1400" b="0" i="0" u="none" strike="noStrike" cap="none">
                <a:solidFill>
                  <a:srgbClr val="067887"/>
                </a:solidFill>
                <a:latin typeface="Open Sans"/>
                <a:ea typeface="Open Sans"/>
                <a:cs typeface="Open Sans"/>
                <a:sym typeface="Open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FFA917-556B-09E0-99B1-48757A789B26}"/>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693B159-853E-0708-F8AE-7E545DD93C8D}"/>
              </a:ext>
            </a:extLst>
          </p:cNvPr>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B00F30D-0881-C0B2-1588-6446BF8B388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BADE00E-8745-4564-857B-A06E93E44804}" type="slidenum">
              <a:rPr lang="en-GB" smtClean="0"/>
              <a:t>‹#›</a:t>
            </a:fld>
            <a:endParaRPr lang="en-GB"/>
          </a:p>
        </p:txBody>
      </p:sp>
    </p:spTree>
    <p:extLst>
      <p:ext uri="{BB962C8B-B14F-4D97-AF65-F5344CB8AC3E}">
        <p14:creationId xmlns:p14="http://schemas.microsoft.com/office/powerpoint/2010/main" val="129715176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5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3" Type="http://schemas.openxmlformats.org/officeDocument/2006/relationships/hyperlink" Target="https://docs.google.com/document/d/1PX1WOSz-Su9r64RlEN1U_LoOxqfSRHeafXQLw9roxsc/edit?usp=sharing" TargetMode="External"/><Relationship Id="rId2" Type="http://schemas.openxmlformats.org/officeDocument/2006/relationships/notesSlide" Target="../notesSlides/notesSlide22.xml"/><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32.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9.png"/><Relationship Id="rId18" Type="http://schemas.openxmlformats.org/officeDocument/2006/relationships/image" Target="../media/image43.png"/><Relationship Id="rId26" Type="http://schemas.openxmlformats.org/officeDocument/2006/relationships/image" Target="../media/image11.png"/><Relationship Id="rId3" Type="http://schemas.openxmlformats.org/officeDocument/2006/relationships/image" Target="../media/image32.png"/><Relationship Id="rId21" Type="http://schemas.openxmlformats.org/officeDocument/2006/relationships/image" Target="../media/image45.png"/><Relationship Id="rId7" Type="http://schemas.openxmlformats.org/officeDocument/2006/relationships/hyperlink" Target="https://www.wholeschoolsend.org.uk/events" TargetMode="External"/><Relationship Id="rId12" Type="http://schemas.openxmlformats.org/officeDocument/2006/relationships/hyperlink" Target="https://www.wholeschoolsend.org.uk/school-improvement-send" TargetMode="External"/><Relationship Id="rId17" Type="http://schemas.openxmlformats.org/officeDocument/2006/relationships/hyperlink" Target="https://www.wholeschoolsend.org.uk/page/universal-send-services" TargetMode="External"/><Relationship Id="rId25" Type="http://schemas.openxmlformats.org/officeDocument/2006/relationships/image" Target="../media/image49.png"/><Relationship Id="rId2" Type="http://schemas.openxmlformats.org/officeDocument/2006/relationships/notesSlide" Target="../notesSlides/notesSlide37.xml"/><Relationship Id="rId16" Type="http://schemas.openxmlformats.org/officeDocument/2006/relationships/image" Target="../media/image42.svg"/><Relationship Id="rId20" Type="http://schemas.openxmlformats.org/officeDocument/2006/relationships/hyperlink" Target="https://www.wholeschoolsend.org.uk/whole-school-send-regional-send-leads" TargetMode="External"/><Relationship Id="rId1" Type="http://schemas.openxmlformats.org/officeDocument/2006/relationships/slideLayout" Target="../slideLayouts/slideLayout10.xml"/><Relationship Id="rId6" Type="http://schemas.openxmlformats.org/officeDocument/2006/relationships/image" Target="../media/image34.svg"/><Relationship Id="rId11" Type="http://schemas.openxmlformats.org/officeDocument/2006/relationships/image" Target="../media/image38.svg"/><Relationship Id="rId24" Type="http://schemas.openxmlformats.org/officeDocument/2006/relationships/image" Target="../media/image48.svg"/><Relationship Id="rId5" Type="http://schemas.openxmlformats.org/officeDocument/2006/relationships/image" Target="../media/image33.png"/><Relationship Id="rId15" Type="http://schemas.openxmlformats.org/officeDocument/2006/relationships/image" Target="../media/image41.png"/><Relationship Id="rId23" Type="http://schemas.openxmlformats.org/officeDocument/2006/relationships/image" Target="../media/image47.png"/><Relationship Id="rId10" Type="http://schemas.openxmlformats.org/officeDocument/2006/relationships/image" Target="../media/image37.png"/><Relationship Id="rId19" Type="http://schemas.openxmlformats.org/officeDocument/2006/relationships/image" Target="../media/image44.svg"/><Relationship Id="rId4" Type="http://schemas.openxmlformats.org/officeDocument/2006/relationships/hyperlink" Target="https://www.wholeschoolsend.org.uk/page/online-cpd-units" TargetMode="External"/><Relationship Id="rId9" Type="http://schemas.openxmlformats.org/officeDocument/2006/relationships/image" Target="../media/image36.svg"/><Relationship Id="rId14" Type="http://schemas.openxmlformats.org/officeDocument/2006/relationships/image" Target="../media/image40.svg"/><Relationship Id="rId22" Type="http://schemas.openxmlformats.org/officeDocument/2006/relationships/image" Target="../media/image46.svg"/></Relationships>
</file>

<file path=ppt/slides/_rels/slide38.xml.rels><?xml version="1.0" encoding="UTF-8" standalone="yes"?>
<Relationships xmlns="http://schemas.openxmlformats.org/package/2006/relationships"><Relationship Id="rId3" Type="http://schemas.openxmlformats.org/officeDocument/2006/relationships/hyperlink" Target="https://www.wholeschoolsend.org.uk/page/online-cpd-units" TargetMode="External"/><Relationship Id="rId2" Type="http://schemas.openxmlformats.org/officeDocument/2006/relationships/notesSlide" Target="../notesSlides/notesSlide38.xml"/><Relationship Id="rId1" Type="http://schemas.openxmlformats.org/officeDocument/2006/relationships/slideLayout" Target="../slideLayouts/slideLayout77.xml"/><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hyperlink" Target="https://www.wholeschoolsend.org.uk/school-improvement-send" TargetMode="External"/><Relationship Id="rId2" Type="http://schemas.openxmlformats.org/officeDocument/2006/relationships/notesSlide" Target="../notesSlides/notesSlide39.xml"/><Relationship Id="rId1" Type="http://schemas.openxmlformats.org/officeDocument/2006/relationships/slideLayout" Target="../slideLayouts/slideLayout77.xm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hyperlink" Target="http://www.wholeschoolsend.org.uk/" TargetMode="External"/><Relationship Id="rId2" Type="http://schemas.openxmlformats.org/officeDocument/2006/relationships/notesSlide" Target="../notesSlides/notesSlide40.xml"/><Relationship Id="rId1" Type="http://schemas.openxmlformats.org/officeDocument/2006/relationships/slideLayout" Target="../slideLayouts/slideLayout78.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52.xml"/><Relationship Id="rId4" Type="http://schemas.openxmlformats.org/officeDocument/2006/relationships/hyperlink" Target="https://epi.org.uk/publications-and-research/many-children-sen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67887"/>
        </a:solidFill>
        <a:effectLst/>
      </p:bgPr>
    </p:bg>
    <p:spTree>
      <p:nvGrpSpPr>
        <p:cNvPr id="1" name="Shape 369"/>
        <p:cNvGrpSpPr/>
        <p:nvPr/>
      </p:nvGrpSpPr>
      <p:grpSpPr>
        <a:xfrm>
          <a:off x="0" y="0"/>
          <a:ext cx="0" cy="0"/>
          <a:chOff x="0" y="0"/>
          <a:chExt cx="0" cy="0"/>
        </a:xfrm>
      </p:grpSpPr>
      <p:pic>
        <p:nvPicPr>
          <p:cNvPr id="370" name="Google Shape;370;p77"/>
          <p:cNvPicPr preferRelativeResize="0"/>
          <p:nvPr/>
        </p:nvPicPr>
        <p:blipFill rotWithShape="1">
          <a:blip r:embed="rId3">
            <a:alphaModFix amt="15000"/>
          </a:blip>
          <a:srcRect l="1026" t="3248" r="2140" b="5751"/>
          <a:stretch/>
        </p:blipFill>
        <p:spPr>
          <a:xfrm>
            <a:off x="0" y="-11746"/>
            <a:ext cx="9144003" cy="5143496"/>
          </a:xfrm>
          <a:prstGeom prst="rect">
            <a:avLst/>
          </a:prstGeom>
          <a:noFill/>
          <a:ln>
            <a:noFill/>
          </a:ln>
        </p:spPr>
      </p:pic>
      <p:sp>
        <p:nvSpPr>
          <p:cNvPr id="371" name="Google Shape;371;p77"/>
          <p:cNvSpPr txBox="1">
            <a:spLocks noGrp="1"/>
          </p:cNvSpPr>
          <p:nvPr>
            <p:ph type="ctrTitle"/>
          </p:nvPr>
        </p:nvSpPr>
        <p:spPr>
          <a:xfrm>
            <a:off x="388750" y="2054100"/>
            <a:ext cx="8320800" cy="11580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SzPts val="990"/>
              <a:buNone/>
            </a:pPr>
            <a:r>
              <a:rPr lang="en-GB" sz="3880" b="1">
                <a:solidFill>
                  <a:schemeClr val="lt1"/>
                </a:solidFill>
                <a:latin typeface="Oswald"/>
                <a:ea typeface="Oswald"/>
                <a:cs typeface="Oswald"/>
                <a:sym typeface="Oswald"/>
              </a:rPr>
              <a:t>Leading inclusion: what works?</a:t>
            </a:r>
            <a:endParaRPr sz="1900" b="1" i="1">
              <a:solidFill>
                <a:schemeClr val="lt1"/>
              </a:solidFill>
              <a:latin typeface="Oswald"/>
              <a:ea typeface="Oswald"/>
              <a:cs typeface="Oswald"/>
              <a:sym typeface="Oswald"/>
            </a:endParaRPr>
          </a:p>
        </p:txBody>
      </p:sp>
      <p:sp>
        <p:nvSpPr>
          <p:cNvPr id="372" name="Google Shape;372;p77"/>
          <p:cNvSpPr txBox="1">
            <a:spLocks noGrp="1"/>
          </p:cNvSpPr>
          <p:nvPr>
            <p:ph type="subTitle" idx="1"/>
          </p:nvPr>
        </p:nvSpPr>
        <p:spPr>
          <a:xfrm>
            <a:off x="388750" y="3212124"/>
            <a:ext cx="8520600" cy="1664675"/>
          </a:xfrm>
          <a:prstGeom prst="rect">
            <a:avLst/>
          </a:prstGeom>
        </p:spPr>
        <p:txBody>
          <a:bodyPr spcFirstLastPara="1" wrap="square" lIns="91425" tIns="91425" rIns="91425" bIns="91425" anchor="t" anchorCtr="0">
            <a:normAutofit lnSpcReduction="10000"/>
          </a:bodyPr>
          <a:lstStyle/>
          <a:p>
            <a:pPr marL="0" lvl="0" indent="0" algn="l" rtl="0">
              <a:lnSpc>
                <a:spcPct val="140000"/>
              </a:lnSpc>
              <a:spcBef>
                <a:spcPts val="0"/>
              </a:spcBef>
              <a:spcAft>
                <a:spcPts val="0"/>
              </a:spcAft>
              <a:buSzPts val="935"/>
              <a:buNone/>
            </a:pPr>
            <a:r>
              <a:rPr lang="en-GB" sz="1779" b="1" i="1" dirty="0">
                <a:solidFill>
                  <a:schemeClr val="lt1"/>
                </a:solidFill>
                <a:latin typeface="Calibri"/>
                <a:ea typeface="Calibri"/>
                <a:cs typeface="Calibri"/>
                <a:sym typeface="Calibri"/>
              </a:rPr>
              <a:t>Katherine Walsh</a:t>
            </a:r>
          </a:p>
          <a:p>
            <a:pPr marL="0" lvl="0" indent="0" algn="l" rtl="0">
              <a:lnSpc>
                <a:spcPct val="140000"/>
              </a:lnSpc>
              <a:spcBef>
                <a:spcPts val="0"/>
              </a:spcBef>
              <a:spcAft>
                <a:spcPts val="0"/>
              </a:spcAft>
              <a:buSzPts val="935"/>
              <a:buNone/>
            </a:pPr>
            <a:r>
              <a:rPr lang="en-GB" sz="1779" b="1" i="1" dirty="0">
                <a:solidFill>
                  <a:schemeClr val="lt1"/>
                </a:solidFill>
                <a:latin typeface="Calibri"/>
                <a:ea typeface="Calibri"/>
                <a:cs typeface="Calibri"/>
                <a:sym typeface="Calibri"/>
              </a:rPr>
              <a:t>Director of Inclusion - River Learning Trust</a:t>
            </a:r>
          </a:p>
          <a:p>
            <a:pPr marL="0" lvl="0" indent="0" algn="l" rtl="0">
              <a:lnSpc>
                <a:spcPct val="140000"/>
              </a:lnSpc>
              <a:spcBef>
                <a:spcPts val="0"/>
              </a:spcBef>
              <a:spcAft>
                <a:spcPts val="0"/>
              </a:spcAft>
              <a:buSzPts val="935"/>
              <a:buNone/>
            </a:pPr>
            <a:r>
              <a:rPr lang="en-GB" sz="1779" b="1" i="1" dirty="0">
                <a:solidFill>
                  <a:schemeClr val="lt1"/>
                </a:solidFill>
                <a:latin typeface="Calibri"/>
                <a:ea typeface="Calibri"/>
                <a:cs typeface="Calibri"/>
                <a:sym typeface="Calibri"/>
              </a:rPr>
              <a:t>Regional SEND Leader - Whole School SEND</a:t>
            </a:r>
          </a:p>
          <a:p>
            <a:pPr marL="0" lvl="0" indent="0" algn="l" rtl="0">
              <a:lnSpc>
                <a:spcPct val="140000"/>
              </a:lnSpc>
              <a:spcBef>
                <a:spcPts val="0"/>
              </a:spcBef>
              <a:spcAft>
                <a:spcPts val="0"/>
              </a:spcAft>
              <a:buSzPts val="935"/>
              <a:buNone/>
            </a:pPr>
            <a:r>
              <a:rPr lang="en-GB" sz="1779" b="1" i="1" dirty="0">
                <a:solidFill>
                  <a:schemeClr val="lt1"/>
                </a:solidFill>
                <a:latin typeface="Calibri"/>
                <a:ea typeface="Calibri"/>
                <a:cs typeface="Calibri"/>
                <a:sym typeface="Calibri"/>
              </a:rPr>
              <a:t>Chair - CST SEND and Inclusion Professional Community</a:t>
            </a:r>
            <a:endParaRPr sz="1779" b="1" i="1" dirty="0">
              <a:solidFill>
                <a:schemeClr val="lt1"/>
              </a:solidFill>
              <a:latin typeface="Calibri"/>
              <a:ea typeface="Calibri"/>
              <a:cs typeface="Calibri"/>
              <a:sym typeface="Calibri"/>
            </a:endParaRPr>
          </a:p>
        </p:txBody>
      </p:sp>
      <p:pic>
        <p:nvPicPr>
          <p:cNvPr id="373" name="Google Shape;373;p77"/>
          <p:cNvPicPr preferRelativeResize="0"/>
          <p:nvPr/>
        </p:nvPicPr>
        <p:blipFill rotWithShape="1">
          <a:blip r:embed="rId4">
            <a:alphaModFix/>
          </a:blip>
          <a:srcRect l="-2988" t="-7471" r="33165" b="-3552"/>
          <a:stretch/>
        </p:blipFill>
        <p:spPr>
          <a:xfrm>
            <a:off x="398925" y="332050"/>
            <a:ext cx="1590088" cy="792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86"/>
          <p:cNvSpPr/>
          <p:nvPr/>
        </p:nvSpPr>
        <p:spPr>
          <a:xfrm>
            <a:off x="482950" y="1099150"/>
            <a:ext cx="8213700" cy="299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pic>
        <p:nvPicPr>
          <p:cNvPr id="445" name="Google Shape;445;p86"/>
          <p:cNvPicPr preferRelativeResize="0"/>
          <p:nvPr/>
        </p:nvPicPr>
        <p:blipFill>
          <a:blip r:embed="rId3">
            <a:alphaModFix/>
          </a:blip>
          <a:stretch>
            <a:fillRect/>
          </a:stretch>
        </p:blipFill>
        <p:spPr>
          <a:xfrm>
            <a:off x="3864888" y="661466"/>
            <a:ext cx="1414225" cy="1080999"/>
          </a:xfrm>
          <a:prstGeom prst="rect">
            <a:avLst/>
          </a:prstGeom>
          <a:noFill/>
          <a:ln>
            <a:noFill/>
          </a:ln>
        </p:spPr>
      </p:pic>
      <p:pic>
        <p:nvPicPr>
          <p:cNvPr id="446" name="Google Shape;446;p86"/>
          <p:cNvPicPr preferRelativeResize="0"/>
          <p:nvPr/>
        </p:nvPicPr>
        <p:blipFill>
          <a:blip r:embed="rId3">
            <a:alphaModFix/>
          </a:blip>
          <a:stretch>
            <a:fillRect/>
          </a:stretch>
        </p:blipFill>
        <p:spPr>
          <a:xfrm>
            <a:off x="2144438" y="661466"/>
            <a:ext cx="1414225" cy="1080999"/>
          </a:xfrm>
          <a:prstGeom prst="rect">
            <a:avLst/>
          </a:prstGeom>
          <a:noFill/>
          <a:ln>
            <a:noFill/>
          </a:ln>
        </p:spPr>
      </p:pic>
      <p:pic>
        <p:nvPicPr>
          <p:cNvPr id="447" name="Google Shape;447;p86"/>
          <p:cNvPicPr preferRelativeResize="0"/>
          <p:nvPr/>
        </p:nvPicPr>
        <p:blipFill>
          <a:blip r:embed="rId3">
            <a:alphaModFix/>
          </a:blip>
          <a:stretch>
            <a:fillRect/>
          </a:stretch>
        </p:blipFill>
        <p:spPr>
          <a:xfrm>
            <a:off x="5585338" y="661466"/>
            <a:ext cx="1414225" cy="1080999"/>
          </a:xfrm>
          <a:prstGeom prst="rect">
            <a:avLst/>
          </a:prstGeom>
          <a:noFill/>
          <a:ln>
            <a:noFill/>
          </a:ln>
        </p:spPr>
      </p:pic>
      <p:sp>
        <p:nvSpPr>
          <p:cNvPr id="448" name="Google Shape;448;p86"/>
          <p:cNvSpPr txBox="1"/>
          <p:nvPr/>
        </p:nvSpPr>
        <p:spPr>
          <a:xfrm>
            <a:off x="2273463" y="1708012"/>
            <a:ext cx="1156200" cy="415500"/>
          </a:xfrm>
          <a:prstGeom prst="rect">
            <a:avLst/>
          </a:prstGeom>
          <a:noFill/>
          <a:ln>
            <a:noFill/>
          </a:ln>
        </p:spPr>
        <p:txBody>
          <a:bodyPr spcFirstLastPara="1" wrap="square" lIns="91425" tIns="91425" rIns="91425" bIns="91425" anchor="t" anchorCtr="0">
            <a:spAutoFit/>
          </a:bodyPr>
          <a:lstStyle/>
          <a:p>
            <a:pPr marL="0" lvl="0" indent="0" algn="ctr" rtl="0">
              <a:lnSpc>
                <a:spcPct val="200000"/>
              </a:lnSpc>
              <a:spcBef>
                <a:spcPts val="0"/>
              </a:spcBef>
              <a:spcAft>
                <a:spcPts val="1000"/>
              </a:spcAft>
              <a:buNone/>
            </a:pPr>
            <a:r>
              <a:rPr lang="en-GB" sz="1500" dirty="0">
                <a:solidFill>
                  <a:schemeClr val="dk2"/>
                </a:solidFill>
                <a:latin typeface="Open Sans"/>
                <a:ea typeface="Open Sans"/>
                <a:cs typeface="Open Sans"/>
                <a:sym typeface="Open Sans"/>
              </a:rPr>
              <a:t>Reception</a:t>
            </a:r>
            <a:endParaRPr dirty="0"/>
          </a:p>
        </p:txBody>
      </p:sp>
      <p:sp>
        <p:nvSpPr>
          <p:cNvPr id="449" name="Google Shape;449;p86"/>
          <p:cNvSpPr txBox="1"/>
          <p:nvPr/>
        </p:nvSpPr>
        <p:spPr>
          <a:xfrm>
            <a:off x="4011688" y="1708012"/>
            <a:ext cx="1156200" cy="415500"/>
          </a:xfrm>
          <a:prstGeom prst="rect">
            <a:avLst/>
          </a:prstGeom>
          <a:noFill/>
          <a:ln>
            <a:noFill/>
          </a:ln>
        </p:spPr>
        <p:txBody>
          <a:bodyPr spcFirstLastPara="1" wrap="square" lIns="91425" tIns="91425" rIns="91425" bIns="91425" anchor="t" anchorCtr="0">
            <a:spAutoFit/>
          </a:bodyPr>
          <a:lstStyle/>
          <a:p>
            <a:pPr marL="0" lvl="0" indent="0" algn="ctr" rtl="0">
              <a:lnSpc>
                <a:spcPct val="200000"/>
              </a:lnSpc>
              <a:spcBef>
                <a:spcPts val="0"/>
              </a:spcBef>
              <a:spcAft>
                <a:spcPts val="1000"/>
              </a:spcAft>
              <a:buNone/>
            </a:pPr>
            <a:r>
              <a:rPr lang="en-GB" sz="1500">
                <a:solidFill>
                  <a:schemeClr val="dk2"/>
                </a:solidFill>
                <a:latin typeface="Open Sans"/>
                <a:ea typeface="Open Sans"/>
                <a:cs typeface="Open Sans"/>
                <a:sym typeface="Open Sans"/>
              </a:rPr>
              <a:t>Year 1</a:t>
            </a:r>
            <a:endParaRPr/>
          </a:p>
        </p:txBody>
      </p:sp>
      <p:sp>
        <p:nvSpPr>
          <p:cNvPr id="450" name="Google Shape;450;p86"/>
          <p:cNvSpPr txBox="1"/>
          <p:nvPr/>
        </p:nvSpPr>
        <p:spPr>
          <a:xfrm>
            <a:off x="5714350" y="1708012"/>
            <a:ext cx="1156200" cy="415500"/>
          </a:xfrm>
          <a:prstGeom prst="rect">
            <a:avLst/>
          </a:prstGeom>
          <a:noFill/>
          <a:ln>
            <a:noFill/>
          </a:ln>
        </p:spPr>
        <p:txBody>
          <a:bodyPr spcFirstLastPara="1" wrap="square" lIns="91425" tIns="91425" rIns="91425" bIns="91425" anchor="t" anchorCtr="0">
            <a:spAutoFit/>
          </a:bodyPr>
          <a:lstStyle/>
          <a:p>
            <a:pPr marL="0" lvl="0" indent="0" algn="ctr" rtl="0">
              <a:lnSpc>
                <a:spcPct val="200000"/>
              </a:lnSpc>
              <a:spcBef>
                <a:spcPts val="0"/>
              </a:spcBef>
              <a:spcAft>
                <a:spcPts val="1000"/>
              </a:spcAft>
              <a:buNone/>
            </a:pPr>
            <a:r>
              <a:rPr lang="en-GB" sz="1500">
                <a:solidFill>
                  <a:schemeClr val="dk2"/>
                </a:solidFill>
                <a:latin typeface="Open Sans"/>
                <a:ea typeface="Open Sans"/>
                <a:cs typeface="Open Sans"/>
                <a:sym typeface="Open Sans"/>
              </a:rPr>
              <a:t>Year 2</a:t>
            </a:r>
            <a:endParaRPr/>
          </a:p>
        </p:txBody>
      </p:sp>
      <p:pic>
        <p:nvPicPr>
          <p:cNvPr id="451" name="Google Shape;451;p86"/>
          <p:cNvPicPr preferRelativeResize="0"/>
          <p:nvPr/>
        </p:nvPicPr>
        <p:blipFill>
          <a:blip r:embed="rId3">
            <a:alphaModFix/>
          </a:blip>
          <a:stretch>
            <a:fillRect/>
          </a:stretch>
        </p:blipFill>
        <p:spPr>
          <a:xfrm>
            <a:off x="3022450" y="2571741"/>
            <a:ext cx="1414225" cy="1080999"/>
          </a:xfrm>
          <a:prstGeom prst="rect">
            <a:avLst/>
          </a:prstGeom>
          <a:noFill/>
          <a:ln>
            <a:noFill/>
          </a:ln>
        </p:spPr>
      </p:pic>
      <p:pic>
        <p:nvPicPr>
          <p:cNvPr id="452" name="Google Shape;452;p86"/>
          <p:cNvPicPr preferRelativeResize="0"/>
          <p:nvPr/>
        </p:nvPicPr>
        <p:blipFill>
          <a:blip r:embed="rId3">
            <a:alphaModFix/>
          </a:blip>
          <a:stretch>
            <a:fillRect/>
          </a:stretch>
        </p:blipFill>
        <p:spPr>
          <a:xfrm>
            <a:off x="1302000" y="2571741"/>
            <a:ext cx="1414225" cy="1080999"/>
          </a:xfrm>
          <a:prstGeom prst="rect">
            <a:avLst/>
          </a:prstGeom>
          <a:noFill/>
          <a:ln>
            <a:noFill/>
          </a:ln>
        </p:spPr>
      </p:pic>
      <p:pic>
        <p:nvPicPr>
          <p:cNvPr id="453" name="Google Shape;453;p86"/>
          <p:cNvPicPr preferRelativeResize="0"/>
          <p:nvPr/>
        </p:nvPicPr>
        <p:blipFill>
          <a:blip r:embed="rId3">
            <a:alphaModFix/>
          </a:blip>
          <a:stretch>
            <a:fillRect/>
          </a:stretch>
        </p:blipFill>
        <p:spPr>
          <a:xfrm>
            <a:off x="4742900" y="2571741"/>
            <a:ext cx="1414225" cy="1080999"/>
          </a:xfrm>
          <a:prstGeom prst="rect">
            <a:avLst/>
          </a:prstGeom>
          <a:noFill/>
          <a:ln>
            <a:noFill/>
          </a:ln>
        </p:spPr>
      </p:pic>
      <p:sp>
        <p:nvSpPr>
          <p:cNvPr id="454" name="Google Shape;454;p86"/>
          <p:cNvSpPr txBox="1"/>
          <p:nvPr/>
        </p:nvSpPr>
        <p:spPr>
          <a:xfrm>
            <a:off x="1431025" y="3618290"/>
            <a:ext cx="1156200" cy="415500"/>
          </a:xfrm>
          <a:prstGeom prst="rect">
            <a:avLst/>
          </a:prstGeom>
          <a:noFill/>
          <a:ln>
            <a:noFill/>
          </a:ln>
        </p:spPr>
        <p:txBody>
          <a:bodyPr spcFirstLastPara="1" wrap="square" lIns="91425" tIns="91425" rIns="91425" bIns="91425" anchor="t" anchorCtr="0">
            <a:spAutoFit/>
          </a:bodyPr>
          <a:lstStyle/>
          <a:p>
            <a:pPr marL="0" lvl="0" indent="0" algn="ctr" rtl="0">
              <a:lnSpc>
                <a:spcPct val="200000"/>
              </a:lnSpc>
              <a:spcBef>
                <a:spcPts val="0"/>
              </a:spcBef>
              <a:spcAft>
                <a:spcPts val="1000"/>
              </a:spcAft>
              <a:buNone/>
            </a:pPr>
            <a:r>
              <a:rPr lang="en-GB" sz="1500" dirty="0">
                <a:solidFill>
                  <a:schemeClr val="dk2"/>
                </a:solidFill>
                <a:latin typeface="Open Sans"/>
                <a:ea typeface="Open Sans"/>
                <a:cs typeface="Open Sans"/>
                <a:sym typeface="Open Sans"/>
              </a:rPr>
              <a:t>Year 3</a:t>
            </a:r>
            <a:endParaRPr dirty="0"/>
          </a:p>
        </p:txBody>
      </p:sp>
      <p:sp>
        <p:nvSpPr>
          <p:cNvPr id="455" name="Google Shape;455;p86"/>
          <p:cNvSpPr txBox="1"/>
          <p:nvPr/>
        </p:nvSpPr>
        <p:spPr>
          <a:xfrm>
            <a:off x="3169250" y="3618290"/>
            <a:ext cx="1156200" cy="415500"/>
          </a:xfrm>
          <a:prstGeom prst="rect">
            <a:avLst/>
          </a:prstGeom>
          <a:noFill/>
          <a:ln>
            <a:noFill/>
          </a:ln>
        </p:spPr>
        <p:txBody>
          <a:bodyPr spcFirstLastPara="1" wrap="square" lIns="91425" tIns="91425" rIns="91425" bIns="91425" anchor="t" anchorCtr="0">
            <a:spAutoFit/>
          </a:bodyPr>
          <a:lstStyle/>
          <a:p>
            <a:pPr marL="0" lvl="0" indent="0" algn="ctr" rtl="0">
              <a:lnSpc>
                <a:spcPct val="200000"/>
              </a:lnSpc>
              <a:spcBef>
                <a:spcPts val="0"/>
              </a:spcBef>
              <a:spcAft>
                <a:spcPts val="1000"/>
              </a:spcAft>
              <a:buNone/>
            </a:pPr>
            <a:r>
              <a:rPr lang="en-GB" sz="1500">
                <a:solidFill>
                  <a:schemeClr val="dk2"/>
                </a:solidFill>
                <a:latin typeface="Open Sans"/>
                <a:ea typeface="Open Sans"/>
                <a:cs typeface="Open Sans"/>
                <a:sym typeface="Open Sans"/>
              </a:rPr>
              <a:t>Year 4</a:t>
            </a:r>
            <a:endParaRPr/>
          </a:p>
        </p:txBody>
      </p:sp>
      <p:sp>
        <p:nvSpPr>
          <p:cNvPr id="456" name="Google Shape;456;p86"/>
          <p:cNvSpPr txBox="1"/>
          <p:nvPr/>
        </p:nvSpPr>
        <p:spPr>
          <a:xfrm>
            <a:off x="4871913" y="3618290"/>
            <a:ext cx="1156200" cy="415500"/>
          </a:xfrm>
          <a:prstGeom prst="rect">
            <a:avLst/>
          </a:prstGeom>
          <a:noFill/>
          <a:ln>
            <a:noFill/>
          </a:ln>
        </p:spPr>
        <p:txBody>
          <a:bodyPr spcFirstLastPara="1" wrap="square" lIns="91425" tIns="91425" rIns="91425" bIns="91425" anchor="t" anchorCtr="0">
            <a:spAutoFit/>
          </a:bodyPr>
          <a:lstStyle/>
          <a:p>
            <a:pPr marL="0" lvl="0" indent="0" algn="ctr" rtl="0">
              <a:lnSpc>
                <a:spcPct val="200000"/>
              </a:lnSpc>
              <a:spcBef>
                <a:spcPts val="0"/>
              </a:spcBef>
              <a:spcAft>
                <a:spcPts val="1000"/>
              </a:spcAft>
              <a:buNone/>
            </a:pPr>
            <a:r>
              <a:rPr lang="en-GB" sz="1500">
                <a:solidFill>
                  <a:schemeClr val="dk2"/>
                </a:solidFill>
                <a:latin typeface="Open Sans"/>
                <a:ea typeface="Open Sans"/>
                <a:cs typeface="Open Sans"/>
                <a:sym typeface="Open Sans"/>
              </a:rPr>
              <a:t>Year 5</a:t>
            </a:r>
            <a:endParaRPr/>
          </a:p>
        </p:txBody>
      </p:sp>
      <p:pic>
        <p:nvPicPr>
          <p:cNvPr id="457" name="Google Shape;457;p86"/>
          <p:cNvPicPr preferRelativeResize="0"/>
          <p:nvPr/>
        </p:nvPicPr>
        <p:blipFill>
          <a:blip r:embed="rId3">
            <a:alphaModFix/>
          </a:blip>
          <a:stretch>
            <a:fillRect/>
          </a:stretch>
        </p:blipFill>
        <p:spPr>
          <a:xfrm>
            <a:off x="6463350" y="2571741"/>
            <a:ext cx="1414225" cy="1080999"/>
          </a:xfrm>
          <a:prstGeom prst="rect">
            <a:avLst/>
          </a:prstGeom>
          <a:noFill/>
          <a:ln>
            <a:noFill/>
          </a:ln>
        </p:spPr>
      </p:pic>
      <p:sp>
        <p:nvSpPr>
          <p:cNvPr id="458" name="Google Shape;458;p86"/>
          <p:cNvSpPr txBox="1"/>
          <p:nvPr/>
        </p:nvSpPr>
        <p:spPr>
          <a:xfrm>
            <a:off x="6592363" y="3618290"/>
            <a:ext cx="1156200" cy="415500"/>
          </a:xfrm>
          <a:prstGeom prst="rect">
            <a:avLst/>
          </a:prstGeom>
          <a:noFill/>
          <a:ln>
            <a:noFill/>
          </a:ln>
        </p:spPr>
        <p:txBody>
          <a:bodyPr spcFirstLastPara="1" wrap="square" lIns="91425" tIns="91425" rIns="91425" bIns="91425" anchor="t" anchorCtr="0">
            <a:spAutoFit/>
          </a:bodyPr>
          <a:lstStyle/>
          <a:p>
            <a:pPr marL="0" lvl="0" indent="0" algn="ctr" rtl="0">
              <a:lnSpc>
                <a:spcPct val="200000"/>
              </a:lnSpc>
              <a:spcBef>
                <a:spcPts val="0"/>
              </a:spcBef>
              <a:spcAft>
                <a:spcPts val="1000"/>
              </a:spcAft>
              <a:buNone/>
            </a:pPr>
            <a:r>
              <a:rPr lang="en-GB" sz="1500">
                <a:solidFill>
                  <a:schemeClr val="dk2"/>
                </a:solidFill>
                <a:latin typeface="Open Sans"/>
                <a:ea typeface="Open Sans"/>
                <a:cs typeface="Open Sans"/>
                <a:sym typeface="Open Sans"/>
              </a:rPr>
              <a:t>Year 6</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5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5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5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5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87"/>
          <p:cNvSpPr/>
          <p:nvPr/>
        </p:nvSpPr>
        <p:spPr>
          <a:xfrm>
            <a:off x="482950" y="1175350"/>
            <a:ext cx="8213700" cy="299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pic>
        <p:nvPicPr>
          <p:cNvPr id="465" name="Google Shape;465;p87"/>
          <p:cNvPicPr preferRelativeResize="0"/>
          <p:nvPr/>
        </p:nvPicPr>
        <p:blipFill>
          <a:blip r:embed="rId3">
            <a:alphaModFix/>
          </a:blip>
          <a:stretch>
            <a:fillRect/>
          </a:stretch>
        </p:blipFill>
        <p:spPr>
          <a:xfrm>
            <a:off x="15575" y="2031241"/>
            <a:ext cx="1414225" cy="1080999"/>
          </a:xfrm>
          <a:prstGeom prst="rect">
            <a:avLst/>
          </a:prstGeom>
          <a:noFill/>
          <a:ln>
            <a:noFill/>
          </a:ln>
        </p:spPr>
      </p:pic>
      <p:pic>
        <p:nvPicPr>
          <p:cNvPr id="466" name="Google Shape;466;p87"/>
          <p:cNvPicPr preferRelativeResize="0"/>
          <p:nvPr/>
        </p:nvPicPr>
        <p:blipFill>
          <a:blip r:embed="rId3">
            <a:alphaModFix/>
          </a:blip>
          <a:stretch>
            <a:fillRect/>
          </a:stretch>
        </p:blipFill>
        <p:spPr>
          <a:xfrm>
            <a:off x="1555300" y="2031241"/>
            <a:ext cx="1414225" cy="1080999"/>
          </a:xfrm>
          <a:prstGeom prst="rect">
            <a:avLst/>
          </a:prstGeom>
          <a:noFill/>
          <a:ln>
            <a:noFill/>
          </a:ln>
        </p:spPr>
      </p:pic>
      <p:pic>
        <p:nvPicPr>
          <p:cNvPr id="467" name="Google Shape;467;p87"/>
          <p:cNvPicPr preferRelativeResize="0"/>
          <p:nvPr/>
        </p:nvPicPr>
        <p:blipFill>
          <a:blip r:embed="rId3">
            <a:alphaModFix/>
          </a:blip>
          <a:stretch>
            <a:fillRect/>
          </a:stretch>
        </p:blipFill>
        <p:spPr>
          <a:xfrm>
            <a:off x="3095025" y="2031241"/>
            <a:ext cx="1414225" cy="1080999"/>
          </a:xfrm>
          <a:prstGeom prst="rect">
            <a:avLst/>
          </a:prstGeom>
          <a:noFill/>
          <a:ln>
            <a:noFill/>
          </a:ln>
        </p:spPr>
      </p:pic>
      <p:pic>
        <p:nvPicPr>
          <p:cNvPr id="468" name="Google Shape;468;p87"/>
          <p:cNvPicPr preferRelativeResize="0"/>
          <p:nvPr/>
        </p:nvPicPr>
        <p:blipFill>
          <a:blip r:embed="rId3">
            <a:alphaModFix/>
          </a:blip>
          <a:stretch>
            <a:fillRect/>
          </a:stretch>
        </p:blipFill>
        <p:spPr>
          <a:xfrm>
            <a:off x="4634750" y="2031241"/>
            <a:ext cx="1414225" cy="1080999"/>
          </a:xfrm>
          <a:prstGeom prst="rect">
            <a:avLst/>
          </a:prstGeom>
          <a:noFill/>
          <a:ln>
            <a:noFill/>
          </a:ln>
        </p:spPr>
      </p:pic>
      <p:pic>
        <p:nvPicPr>
          <p:cNvPr id="469" name="Google Shape;469;p87"/>
          <p:cNvPicPr preferRelativeResize="0"/>
          <p:nvPr/>
        </p:nvPicPr>
        <p:blipFill>
          <a:blip r:embed="rId3">
            <a:alphaModFix/>
          </a:blip>
          <a:stretch>
            <a:fillRect/>
          </a:stretch>
        </p:blipFill>
        <p:spPr>
          <a:xfrm>
            <a:off x="6174475" y="2031241"/>
            <a:ext cx="1414225" cy="1080999"/>
          </a:xfrm>
          <a:prstGeom prst="rect">
            <a:avLst/>
          </a:prstGeom>
          <a:noFill/>
          <a:ln>
            <a:noFill/>
          </a:ln>
        </p:spPr>
      </p:pic>
      <p:pic>
        <p:nvPicPr>
          <p:cNvPr id="470" name="Google Shape;470;p87"/>
          <p:cNvPicPr preferRelativeResize="0"/>
          <p:nvPr/>
        </p:nvPicPr>
        <p:blipFill>
          <a:blip r:embed="rId3">
            <a:alphaModFix/>
          </a:blip>
          <a:stretch>
            <a:fillRect/>
          </a:stretch>
        </p:blipFill>
        <p:spPr>
          <a:xfrm>
            <a:off x="7714200" y="2031241"/>
            <a:ext cx="1414225" cy="1080999"/>
          </a:xfrm>
          <a:prstGeom prst="rect">
            <a:avLst/>
          </a:prstGeom>
          <a:noFill/>
          <a:ln>
            <a:noFill/>
          </a:ln>
        </p:spPr>
      </p:pic>
      <p:sp>
        <p:nvSpPr>
          <p:cNvPr id="471" name="Google Shape;471;p87"/>
          <p:cNvSpPr txBox="1"/>
          <p:nvPr/>
        </p:nvSpPr>
        <p:spPr>
          <a:xfrm>
            <a:off x="3072000" y="3268325"/>
            <a:ext cx="3000000" cy="415500"/>
          </a:xfrm>
          <a:prstGeom prst="rect">
            <a:avLst/>
          </a:prstGeom>
          <a:noFill/>
          <a:ln>
            <a:noFill/>
          </a:ln>
        </p:spPr>
        <p:txBody>
          <a:bodyPr spcFirstLastPara="1" wrap="square" lIns="91425" tIns="91425" rIns="91425" bIns="91425" anchor="t" anchorCtr="0">
            <a:spAutoFit/>
          </a:bodyPr>
          <a:lstStyle/>
          <a:p>
            <a:pPr marL="0" lvl="0" indent="0" algn="ctr" rtl="0">
              <a:lnSpc>
                <a:spcPct val="200000"/>
              </a:lnSpc>
              <a:spcBef>
                <a:spcPts val="0"/>
              </a:spcBef>
              <a:spcAft>
                <a:spcPts val="1000"/>
              </a:spcAft>
              <a:buNone/>
            </a:pPr>
            <a:r>
              <a:rPr lang="en-GB" sz="1500">
                <a:solidFill>
                  <a:schemeClr val="dk2"/>
                </a:solidFill>
                <a:latin typeface="Open Sans"/>
                <a:ea typeface="Open Sans"/>
                <a:cs typeface="Open Sans"/>
                <a:sym typeface="Open Sans"/>
              </a:rPr>
              <a:t>Year 7</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88"/>
          <p:cNvSpPr/>
          <p:nvPr/>
        </p:nvSpPr>
        <p:spPr>
          <a:xfrm>
            <a:off x="250475" y="4745925"/>
            <a:ext cx="8213700" cy="397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478" name="Google Shape;478;p88"/>
          <p:cNvSpPr/>
          <p:nvPr/>
        </p:nvSpPr>
        <p:spPr>
          <a:xfrm>
            <a:off x="482950" y="1175350"/>
            <a:ext cx="8213700" cy="299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479" name="Google Shape;479;p88"/>
          <p:cNvSpPr/>
          <p:nvPr/>
        </p:nvSpPr>
        <p:spPr>
          <a:xfrm>
            <a:off x="465150" y="998575"/>
            <a:ext cx="8213700" cy="299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pic>
        <p:nvPicPr>
          <p:cNvPr id="480" name="Google Shape;480;p88"/>
          <p:cNvPicPr preferRelativeResize="0"/>
          <p:nvPr/>
        </p:nvPicPr>
        <p:blipFill>
          <a:blip r:embed="rId3">
            <a:alphaModFix/>
          </a:blip>
          <a:stretch>
            <a:fillRect/>
          </a:stretch>
        </p:blipFill>
        <p:spPr>
          <a:xfrm>
            <a:off x="15575" y="-82434"/>
            <a:ext cx="1414225" cy="1080999"/>
          </a:xfrm>
          <a:prstGeom prst="rect">
            <a:avLst/>
          </a:prstGeom>
          <a:noFill/>
          <a:ln>
            <a:noFill/>
          </a:ln>
        </p:spPr>
      </p:pic>
      <p:pic>
        <p:nvPicPr>
          <p:cNvPr id="481" name="Google Shape;481;p88"/>
          <p:cNvPicPr preferRelativeResize="0"/>
          <p:nvPr/>
        </p:nvPicPr>
        <p:blipFill>
          <a:blip r:embed="rId3">
            <a:alphaModFix/>
          </a:blip>
          <a:stretch>
            <a:fillRect/>
          </a:stretch>
        </p:blipFill>
        <p:spPr>
          <a:xfrm>
            <a:off x="1555300" y="-82434"/>
            <a:ext cx="1414225" cy="1080999"/>
          </a:xfrm>
          <a:prstGeom prst="rect">
            <a:avLst/>
          </a:prstGeom>
          <a:noFill/>
          <a:ln>
            <a:noFill/>
          </a:ln>
        </p:spPr>
      </p:pic>
      <p:pic>
        <p:nvPicPr>
          <p:cNvPr id="482" name="Google Shape;482;p88"/>
          <p:cNvPicPr preferRelativeResize="0"/>
          <p:nvPr/>
        </p:nvPicPr>
        <p:blipFill>
          <a:blip r:embed="rId3">
            <a:alphaModFix/>
          </a:blip>
          <a:stretch>
            <a:fillRect/>
          </a:stretch>
        </p:blipFill>
        <p:spPr>
          <a:xfrm>
            <a:off x="3095025" y="-82434"/>
            <a:ext cx="1414225" cy="1080999"/>
          </a:xfrm>
          <a:prstGeom prst="rect">
            <a:avLst/>
          </a:prstGeom>
          <a:noFill/>
          <a:ln>
            <a:noFill/>
          </a:ln>
        </p:spPr>
      </p:pic>
      <p:pic>
        <p:nvPicPr>
          <p:cNvPr id="483" name="Google Shape;483;p88"/>
          <p:cNvPicPr preferRelativeResize="0"/>
          <p:nvPr/>
        </p:nvPicPr>
        <p:blipFill>
          <a:blip r:embed="rId3">
            <a:alphaModFix/>
          </a:blip>
          <a:stretch>
            <a:fillRect/>
          </a:stretch>
        </p:blipFill>
        <p:spPr>
          <a:xfrm>
            <a:off x="4634750" y="-82434"/>
            <a:ext cx="1414225" cy="1080999"/>
          </a:xfrm>
          <a:prstGeom prst="rect">
            <a:avLst/>
          </a:prstGeom>
          <a:noFill/>
          <a:ln>
            <a:noFill/>
          </a:ln>
        </p:spPr>
      </p:pic>
      <p:pic>
        <p:nvPicPr>
          <p:cNvPr id="484" name="Google Shape;484;p88"/>
          <p:cNvPicPr preferRelativeResize="0"/>
          <p:nvPr/>
        </p:nvPicPr>
        <p:blipFill>
          <a:blip r:embed="rId3">
            <a:alphaModFix/>
          </a:blip>
          <a:stretch>
            <a:fillRect/>
          </a:stretch>
        </p:blipFill>
        <p:spPr>
          <a:xfrm>
            <a:off x="6174475" y="-82434"/>
            <a:ext cx="1414225" cy="1080999"/>
          </a:xfrm>
          <a:prstGeom prst="rect">
            <a:avLst/>
          </a:prstGeom>
          <a:noFill/>
          <a:ln>
            <a:noFill/>
          </a:ln>
        </p:spPr>
      </p:pic>
      <p:pic>
        <p:nvPicPr>
          <p:cNvPr id="485" name="Google Shape;485;p88"/>
          <p:cNvPicPr preferRelativeResize="0"/>
          <p:nvPr/>
        </p:nvPicPr>
        <p:blipFill>
          <a:blip r:embed="rId3">
            <a:alphaModFix/>
          </a:blip>
          <a:stretch>
            <a:fillRect/>
          </a:stretch>
        </p:blipFill>
        <p:spPr>
          <a:xfrm>
            <a:off x="7714200" y="-82434"/>
            <a:ext cx="1414225" cy="1080999"/>
          </a:xfrm>
          <a:prstGeom prst="rect">
            <a:avLst/>
          </a:prstGeom>
          <a:noFill/>
          <a:ln>
            <a:noFill/>
          </a:ln>
        </p:spPr>
      </p:pic>
      <p:pic>
        <p:nvPicPr>
          <p:cNvPr id="486" name="Google Shape;486;p88"/>
          <p:cNvPicPr preferRelativeResize="0"/>
          <p:nvPr/>
        </p:nvPicPr>
        <p:blipFill>
          <a:blip r:embed="rId3">
            <a:alphaModFix/>
          </a:blip>
          <a:stretch>
            <a:fillRect/>
          </a:stretch>
        </p:blipFill>
        <p:spPr>
          <a:xfrm>
            <a:off x="15575" y="998566"/>
            <a:ext cx="1414225" cy="1080999"/>
          </a:xfrm>
          <a:prstGeom prst="rect">
            <a:avLst/>
          </a:prstGeom>
          <a:noFill/>
          <a:ln>
            <a:noFill/>
          </a:ln>
        </p:spPr>
      </p:pic>
      <p:pic>
        <p:nvPicPr>
          <p:cNvPr id="487" name="Google Shape;487;p88"/>
          <p:cNvPicPr preferRelativeResize="0"/>
          <p:nvPr/>
        </p:nvPicPr>
        <p:blipFill>
          <a:blip r:embed="rId3">
            <a:alphaModFix/>
          </a:blip>
          <a:stretch>
            <a:fillRect/>
          </a:stretch>
        </p:blipFill>
        <p:spPr>
          <a:xfrm>
            <a:off x="1555300" y="998566"/>
            <a:ext cx="1414225" cy="1080999"/>
          </a:xfrm>
          <a:prstGeom prst="rect">
            <a:avLst/>
          </a:prstGeom>
          <a:noFill/>
          <a:ln>
            <a:noFill/>
          </a:ln>
        </p:spPr>
      </p:pic>
      <p:pic>
        <p:nvPicPr>
          <p:cNvPr id="488" name="Google Shape;488;p88"/>
          <p:cNvPicPr preferRelativeResize="0"/>
          <p:nvPr/>
        </p:nvPicPr>
        <p:blipFill>
          <a:blip r:embed="rId3">
            <a:alphaModFix/>
          </a:blip>
          <a:stretch>
            <a:fillRect/>
          </a:stretch>
        </p:blipFill>
        <p:spPr>
          <a:xfrm>
            <a:off x="3095025" y="998566"/>
            <a:ext cx="1414225" cy="1080999"/>
          </a:xfrm>
          <a:prstGeom prst="rect">
            <a:avLst/>
          </a:prstGeom>
          <a:noFill/>
          <a:ln>
            <a:noFill/>
          </a:ln>
        </p:spPr>
      </p:pic>
      <p:pic>
        <p:nvPicPr>
          <p:cNvPr id="489" name="Google Shape;489;p88"/>
          <p:cNvPicPr preferRelativeResize="0"/>
          <p:nvPr/>
        </p:nvPicPr>
        <p:blipFill>
          <a:blip r:embed="rId3">
            <a:alphaModFix/>
          </a:blip>
          <a:stretch>
            <a:fillRect/>
          </a:stretch>
        </p:blipFill>
        <p:spPr>
          <a:xfrm>
            <a:off x="4634750" y="998566"/>
            <a:ext cx="1414225" cy="1080999"/>
          </a:xfrm>
          <a:prstGeom prst="rect">
            <a:avLst/>
          </a:prstGeom>
          <a:noFill/>
          <a:ln>
            <a:noFill/>
          </a:ln>
        </p:spPr>
      </p:pic>
      <p:pic>
        <p:nvPicPr>
          <p:cNvPr id="490" name="Google Shape;490;p88"/>
          <p:cNvPicPr preferRelativeResize="0"/>
          <p:nvPr/>
        </p:nvPicPr>
        <p:blipFill>
          <a:blip r:embed="rId3">
            <a:alphaModFix/>
          </a:blip>
          <a:stretch>
            <a:fillRect/>
          </a:stretch>
        </p:blipFill>
        <p:spPr>
          <a:xfrm>
            <a:off x="6174475" y="998566"/>
            <a:ext cx="1414225" cy="1080999"/>
          </a:xfrm>
          <a:prstGeom prst="rect">
            <a:avLst/>
          </a:prstGeom>
          <a:noFill/>
          <a:ln>
            <a:noFill/>
          </a:ln>
        </p:spPr>
      </p:pic>
      <p:pic>
        <p:nvPicPr>
          <p:cNvPr id="491" name="Google Shape;491;p88"/>
          <p:cNvPicPr preferRelativeResize="0"/>
          <p:nvPr/>
        </p:nvPicPr>
        <p:blipFill>
          <a:blip r:embed="rId3">
            <a:alphaModFix/>
          </a:blip>
          <a:stretch>
            <a:fillRect/>
          </a:stretch>
        </p:blipFill>
        <p:spPr>
          <a:xfrm>
            <a:off x="7714200" y="998566"/>
            <a:ext cx="1414225" cy="1080999"/>
          </a:xfrm>
          <a:prstGeom prst="rect">
            <a:avLst/>
          </a:prstGeom>
          <a:noFill/>
          <a:ln>
            <a:noFill/>
          </a:ln>
        </p:spPr>
      </p:pic>
      <p:pic>
        <p:nvPicPr>
          <p:cNvPr id="492" name="Google Shape;492;p88"/>
          <p:cNvPicPr preferRelativeResize="0"/>
          <p:nvPr/>
        </p:nvPicPr>
        <p:blipFill>
          <a:blip r:embed="rId3">
            <a:alphaModFix/>
          </a:blip>
          <a:stretch>
            <a:fillRect/>
          </a:stretch>
        </p:blipFill>
        <p:spPr>
          <a:xfrm>
            <a:off x="15575" y="2079566"/>
            <a:ext cx="1414225" cy="1080999"/>
          </a:xfrm>
          <a:prstGeom prst="rect">
            <a:avLst/>
          </a:prstGeom>
          <a:noFill/>
          <a:ln>
            <a:noFill/>
          </a:ln>
        </p:spPr>
      </p:pic>
      <p:pic>
        <p:nvPicPr>
          <p:cNvPr id="493" name="Google Shape;493;p88"/>
          <p:cNvPicPr preferRelativeResize="0"/>
          <p:nvPr/>
        </p:nvPicPr>
        <p:blipFill>
          <a:blip r:embed="rId3">
            <a:alphaModFix/>
          </a:blip>
          <a:stretch>
            <a:fillRect/>
          </a:stretch>
        </p:blipFill>
        <p:spPr>
          <a:xfrm>
            <a:off x="1555300" y="2079566"/>
            <a:ext cx="1414225" cy="1080999"/>
          </a:xfrm>
          <a:prstGeom prst="rect">
            <a:avLst/>
          </a:prstGeom>
          <a:noFill/>
          <a:ln>
            <a:noFill/>
          </a:ln>
        </p:spPr>
      </p:pic>
      <p:pic>
        <p:nvPicPr>
          <p:cNvPr id="494" name="Google Shape;494;p88"/>
          <p:cNvPicPr preferRelativeResize="0"/>
          <p:nvPr/>
        </p:nvPicPr>
        <p:blipFill>
          <a:blip r:embed="rId3">
            <a:alphaModFix/>
          </a:blip>
          <a:stretch>
            <a:fillRect/>
          </a:stretch>
        </p:blipFill>
        <p:spPr>
          <a:xfrm>
            <a:off x="3095025" y="2079566"/>
            <a:ext cx="1414225" cy="1080999"/>
          </a:xfrm>
          <a:prstGeom prst="rect">
            <a:avLst/>
          </a:prstGeom>
          <a:noFill/>
          <a:ln>
            <a:noFill/>
          </a:ln>
        </p:spPr>
      </p:pic>
      <p:pic>
        <p:nvPicPr>
          <p:cNvPr id="495" name="Google Shape;495;p88"/>
          <p:cNvPicPr preferRelativeResize="0"/>
          <p:nvPr/>
        </p:nvPicPr>
        <p:blipFill>
          <a:blip r:embed="rId3">
            <a:alphaModFix/>
          </a:blip>
          <a:stretch>
            <a:fillRect/>
          </a:stretch>
        </p:blipFill>
        <p:spPr>
          <a:xfrm>
            <a:off x="4634750" y="2079566"/>
            <a:ext cx="1414225" cy="1080999"/>
          </a:xfrm>
          <a:prstGeom prst="rect">
            <a:avLst/>
          </a:prstGeom>
          <a:noFill/>
          <a:ln>
            <a:noFill/>
          </a:ln>
        </p:spPr>
      </p:pic>
      <p:pic>
        <p:nvPicPr>
          <p:cNvPr id="496" name="Google Shape;496;p88"/>
          <p:cNvPicPr preferRelativeResize="0"/>
          <p:nvPr/>
        </p:nvPicPr>
        <p:blipFill>
          <a:blip r:embed="rId3">
            <a:alphaModFix/>
          </a:blip>
          <a:stretch>
            <a:fillRect/>
          </a:stretch>
        </p:blipFill>
        <p:spPr>
          <a:xfrm>
            <a:off x="6174475" y="2079566"/>
            <a:ext cx="1414225" cy="1080999"/>
          </a:xfrm>
          <a:prstGeom prst="rect">
            <a:avLst/>
          </a:prstGeom>
          <a:noFill/>
          <a:ln>
            <a:noFill/>
          </a:ln>
        </p:spPr>
      </p:pic>
      <p:pic>
        <p:nvPicPr>
          <p:cNvPr id="497" name="Google Shape;497;p88"/>
          <p:cNvPicPr preferRelativeResize="0"/>
          <p:nvPr/>
        </p:nvPicPr>
        <p:blipFill>
          <a:blip r:embed="rId3">
            <a:alphaModFix/>
          </a:blip>
          <a:stretch>
            <a:fillRect/>
          </a:stretch>
        </p:blipFill>
        <p:spPr>
          <a:xfrm>
            <a:off x="7714200" y="2079566"/>
            <a:ext cx="1414225" cy="1080999"/>
          </a:xfrm>
          <a:prstGeom prst="rect">
            <a:avLst/>
          </a:prstGeom>
          <a:noFill/>
          <a:ln>
            <a:noFill/>
          </a:ln>
        </p:spPr>
      </p:pic>
      <p:pic>
        <p:nvPicPr>
          <p:cNvPr id="498" name="Google Shape;498;p88"/>
          <p:cNvPicPr preferRelativeResize="0"/>
          <p:nvPr/>
        </p:nvPicPr>
        <p:blipFill>
          <a:blip r:embed="rId3">
            <a:alphaModFix/>
          </a:blip>
          <a:stretch>
            <a:fillRect/>
          </a:stretch>
        </p:blipFill>
        <p:spPr>
          <a:xfrm>
            <a:off x="15575" y="3160566"/>
            <a:ext cx="1414225" cy="1080999"/>
          </a:xfrm>
          <a:prstGeom prst="rect">
            <a:avLst/>
          </a:prstGeom>
          <a:noFill/>
          <a:ln>
            <a:noFill/>
          </a:ln>
        </p:spPr>
      </p:pic>
      <p:pic>
        <p:nvPicPr>
          <p:cNvPr id="499" name="Google Shape;499;p88"/>
          <p:cNvPicPr preferRelativeResize="0"/>
          <p:nvPr/>
        </p:nvPicPr>
        <p:blipFill>
          <a:blip r:embed="rId3">
            <a:alphaModFix/>
          </a:blip>
          <a:stretch>
            <a:fillRect/>
          </a:stretch>
        </p:blipFill>
        <p:spPr>
          <a:xfrm>
            <a:off x="1555300" y="3160566"/>
            <a:ext cx="1414225" cy="1080999"/>
          </a:xfrm>
          <a:prstGeom prst="rect">
            <a:avLst/>
          </a:prstGeom>
          <a:noFill/>
          <a:ln>
            <a:noFill/>
          </a:ln>
        </p:spPr>
      </p:pic>
      <p:pic>
        <p:nvPicPr>
          <p:cNvPr id="500" name="Google Shape;500;p88"/>
          <p:cNvPicPr preferRelativeResize="0"/>
          <p:nvPr/>
        </p:nvPicPr>
        <p:blipFill>
          <a:blip r:embed="rId3">
            <a:alphaModFix/>
          </a:blip>
          <a:stretch>
            <a:fillRect/>
          </a:stretch>
        </p:blipFill>
        <p:spPr>
          <a:xfrm>
            <a:off x="3095025" y="3160566"/>
            <a:ext cx="1414225" cy="1080999"/>
          </a:xfrm>
          <a:prstGeom prst="rect">
            <a:avLst/>
          </a:prstGeom>
          <a:noFill/>
          <a:ln>
            <a:noFill/>
          </a:ln>
        </p:spPr>
      </p:pic>
      <p:pic>
        <p:nvPicPr>
          <p:cNvPr id="501" name="Google Shape;501;p88"/>
          <p:cNvPicPr preferRelativeResize="0"/>
          <p:nvPr/>
        </p:nvPicPr>
        <p:blipFill>
          <a:blip r:embed="rId3">
            <a:alphaModFix/>
          </a:blip>
          <a:stretch>
            <a:fillRect/>
          </a:stretch>
        </p:blipFill>
        <p:spPr>
          <a:xfrm>
            <a:off x="4634750" y="3160566"/>
            <a:ext cx="1414225" cy="1080999"/>
          </a:xfrm>
          <a:prstGeom prst="rect">
            <a:avLst/>
          </a:prstGeom>
          <a:noFill/>
          <a:ln>
            <a:noFill/>
          </a:ln>
        </p:spPr>
      </p:pic>
      <p:pic>
        <p:nvPicPr>
          <p:cNvPr id="502" name="Google Shape;502;p88"/>
          <p:cNvPicPr preferRelativeResize="0"/>
          <p:nvPr/>
        </p:nvPicPr>
        <p:blipFill>
          <a:blip r:embed="rId3">
            <a:alphaModFix/>
          </a:blip>
          <a:stretch>
            <a:fillRect/>
          </a:stretch>
        </p:blipFill>
        <p:spPr>
          <a:xfrm>
            <a:off x="6174475" y="3160566"/>
            <a:ext cx="1414225" cy="1080999"/>
          </a:xfrm>
          <a:prstGeom prst="rect">
            <a:avLst/>
          </a:prstGeom>
          <a:noFill/>
          <a:ln>
            <a:noFill/>
          </a:ln>
        </p:spPr>
      </p:pic>
      <p:pic>
        <p:nvPicPr>
          <p:cNvPr id="503" name="Google Shape;503;p88"/>
          <p:cNvPicPr preferRelativeResize="0"/>
          <p:nvPr/>
        </p:nvPicPr>
        <p:blipFill>
          <a:blip r:embed="rId3">
            <a:alphaModFix/>
          </a:blip>
          <a:stretch>
            <a:fillRect/>
          </a:stretch>
        </p:blipFill>
        <p:spPr>
          <a:xfrm>
            <a:off x="7714200" y="3160566"/>
            <a:ext cx="1414225" cy="1080999"/>
          </a:xfrm>
          <a:prstGeom prst="rect">
            <a:avLst/>
          </a:prstGeom>
          <a:noFill/>
          <a:ln>
            <a:noFill/>
          </a:ln>
        </p:spPr>
      </p:pic>
      <p:pic>
        <p:nvPicPr>
          <p:cNvPr id="504" name="Google Shape;504;p88"/>
          <p:cNvPicPr preferRelativeResize="0"/>
          <p:nvPr/>
        </p:nvPicPr>
        <p:blipFill>
          <a:blip r:embed="rId3">
            <a:alphaModFix/>
          </a:blip>
          <a:stretch>
            <a:fillRect/>
          </a:stretch>
        </p:blipFill>
        <p:spPr>
          <a:xfrm>
            <a:off x="15575" y="4241566"/>
            <a:ext cx="1414225" cy="1080999"/>
          </a:xfrm>
          <a:prstGeom prst="rect">
            <a:avLst/>
          </a:prstGeom>
          <a:noFill/>
          <a:ln>
            <a:noFill/>
          </a:ln>
        </p:spPr>
      </p:pic>
      <p:pic>
        <p:nvPicPr>
          <p:cNvPr id="505" name="Google Shape;505;p88"/>
          <p:cNvPicPr preferRelativeResize="0"/>
          <p:nvPr/>
        </p:nvPicPr>
        <p:blipFill>
          <a:blip r:embed="rId3">
            <a:alphaModFix/>
          </a:blip>
          <a:stretch>
            <a:fillRect/>
          </a:stretch>
        </p:blipFill>
        <p:spPr>
          <a:xfrm>
            <a:off x="1555300" y="4241566"/>
            <a:ext cx="1414225" cy="1080999"/>
          </a:xfrm>
          <a:prstGeom prst="rect">
            <a:avLst/>
          </a:prstGeom>
          <a:noFill/>
          <a:ln>
            <a:noFill/>
          </a:ln>
        </p:spPr>
      </p:pic>
      <p:pic>
        <p:nvPicPr>
          <p:cNvPr id="506" name="Google Shape;506;p88"/>
          <p:cNvPicPr preferRelativeResize="0"/>
          <p:nvPr/>
        </p:nvPicPr>
        <p:blipFill>
          <a:blip r:embed="rId3">
            <a:alphaModFix/>
          </a:blip>
          <a:stretch>
            <a:fillRect/>
          </a:stretch>
        </p:blipFill>
        <p:spPr>
          <a:xfrm>
            <a:off x="3095025" y="4241566"/>
            <a:ext cx="1414225" cy="1080999"/>
          </a:xfrm>
          <a:prstGeom prst="rect">
            <a:avLst/>
          </a:prstGeom>
          <a:noFill/>
          <a:ln>
            <a:noFill/>
          </a:ln>
        </p:spPr>
      </p:pic>
      <p:pic>
        <p:nvPicPr>
          <p:cNvPr id="507" name="Google Shape;507;p88"/>
          <p:cNvPicPr preferRelativeResize="0"/>
          <p:nvPr/>
        </p:nvPicPr>
        <p:blipFill>
          <a:blip r:embed="rId3">
            <a:alphaModFix/>
          </a:blip>
          <a:stretch>
            <a:fillRect/>
          </a:stretch>
        </p:blipFill>
        <p:spPr>
          <a:xfrm>
            <a:off x="4634750" y="4241566"/>
            <a:ext cx="1414225" cy="1080999"/>
          </a:xfrm>
          <a:prstGeom prst="rect">
            <a:avLst/>
          </a:prstGeom>
          <a:noFill/>
          <a:ln>
            <a:noFill/>
          </a:ln>
        </p:spPr>
      </p:pic>
      <p:pic>
        <p:nvPicPr>
          <p:cNvPr id="508" name="Google Shape;508;p88"/>
          <p:cNvPicPr preferRelativeResize="0"/>
          <p:nvPr/>
        </p:nvPicPr>
        <p:blipFill>
          <a:blip r:embed="rId3">
            <a:alphaModFix/>
          </a:blip>
          <a:stretch>
            <a:fillRect/>
          </a:stretch>
        </p:blipFill>
        <p:spPr>
          <a:xfrm>
            <a:off x="6174475" y="4241566"/>
            <a:ext cx="1414225" cy="1080999"/>
          </a:xfrm>
          <a:prstGeom prst="rect">
            <a:avLst/>
          </a:prstGeom>
          <a:noFill/>
          <a:ln>
            <a:noFill/>
          </a:ln>
        </p:spPr>
      </p:pic>
      <p:pic>
        <p:nvPicPr>
          <p:cNvPr id="509" name="Google Shape;509;p88"/>
          <p:cNvPicPr preferRelativeResize="0"/>
          <p:nvPr/>
        </p:nvPicPr>
        <p:blipFill>
          <a:blip r:embed="rId3">
            <a:alphaModFix/>
          </a:blip>
          <a:stretch>
            <a:fillRect/>
          </a:stretch>
        </p:blipFill>
        <p:spPr>
          <a:xfrm>
            <a:off x="7714200" y="4241566"/>
            <a:ext cx="1414225" cy="1080999"/>
          </a:xfrm>
          <a:prstGeom prst="rect">
            <a:avLst/>
          </a:prstGeom>
          <a:noFill/>
          <a:ln>
            <a:noFill/>
          </a:ln>
        </p:spPr>
      </p:pic>
      <p:pic>
        <p:nvPicPr>
          <p:cNvPr id="510" name="Google Shape;510;p88"/>
          <p:cNvPicPr preferRelativeResize="0"/>
          <p:nvPr/>
        </p:nvPicPr>
        <p:blipFill rotWithShape="1">
          <a:blip r:embed="rId4">
            <a:alphaModFix/>
          </a:blip>
          <a:srcRect l="-9200" t="6306" r="9200" b="5236"/>
          <a:stretch/>
        </p:blipFill>
        <p:spPr>
          <a:xfrm>
            <a:off x="2475300" y="1676075"/>
            <a:ext cx="3726074" cy="28840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89"/>
          <p:cNvSpPr txBox="1">
            <a:spLocks noGrp="1"/>
          </p:cNvSpPr>
          <p:nvPr>
            <p:ph type="title"/>
          </p:nvPr>
        </p:nvSpPr>
        <p:spPr>
          <a:xfrm>
            <a:off x="628650" y="273850"/>
            <a:ext cx="8327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GB"/>
              <a:t>Inclusive Challenges</a:t>
            </a:r>
            <a:endParaRPr/>
          </a:p>
        </p:txBody>
      </p:sp>
      <p:sp>
        <p:nvSpPr>
          <p:cNvPr id="516" name="Google Shape;516;p89"/>
          <p:cNvSpPr txBox="1"/>
          <p:nvPr/>
        </p:nvSpPr>
        <p:spPr>
          <a:xfrm>
            <a:off x="628650" y="1489575"/>
            <a:ext cx="7898700" cy="3092100"/>
          </a:xfrm>
          <a:prstGeom prst="rect">
            <a:avLst/>
          </a:prstGeom>
          <a:noFill/>
          <a:ln>
            <a:noFill/>
          </a:ln>
        </p:spPr>
        <p:txBody>
          <a:bodyPr spcFirstLastPara="1" wrap="square" lIns="91425" tIns="45700" rIns="91425" bIns="45700" anchor="t" anchorCtr="0">
            <a:normAutofit lnSpcReduction="10000"/>
          </a:bodyPr>
          <a:lstStyle/>
          <a:p>
            <a:pPr marL="914400" lvl="0" indent="-368300" algn="l" rtl="0">
              <a:lnSpc>
                <a:spcPct val="150000"/>
              </a:lnSpc>
              <a:spcBef>
                <a:spcPts val="0"/>
              </a:spcBef>
              <a:spcAft>
                <a:spcPts val="0"/>
              </a:spcAft>
              <a:buClr>
                <a:srgbClr val="067887"/>
              </a:buClr>
              <a:buSzPts val="2200"/>
              <a:buFont typeface="Calibri"/>
              <a:buChar char="➔"/>
            </a:pPr>
            <a:r>
              <a:rPr lang="en-GB" sz="2200">
                <a:solidFill>
                  <a:srgbClr val="067887"/>
                </a:solidFill>
                <a:latin typeface="Calibri"/>
                <a:ea typeface="Calibri"/>
                <a:cs typeface="Calibri"/>
                <a:sym typeface="Calibri"/>
              </a:rPr>
              <a:t>Staff knowledge </a:t>
            </a:r>
            <a:endParaRPr sz="2200">
              <a:solidFill>
                <a:srgbClr val="067887"/>
              </a:solidFill>
              <a:latin typeface="Calibri"/>
              <a:ea typeface="Calibri"/>
              <a:cs typeface="Calibri"/>
              <a:sym typeface="Calibri"/>
            </a:endParaRPr>
          </a:p>
          <a:p>
            <a:pPr marL="914400" lvl="0" indent="-368300" algn="l" rtl="0">
              <a:lnSpc>
                <a:spcPct val="150000"/>
              </a:lnSpc>
              <a:spcBef>
                <a:spcPts val="0"/>
              </a:spcBef>
              <a:spcAft>
                <a:spcPts val="0"/>
              </a:spcAft>
              <a:buClr>
                <a:srgbClr val="067887"/>
              </a:buClr>
              <a:buSzPts val="2200"/>
              <a:buFont typeface="Calibri"/>
              <a:buChar char="➔"/>
            </a:pPr>
            <a:r>
              <a:rPr lang="en-GB" sz="2200">
                <a:solidFill>
                  <a:srgbClr val="067887"/>
                </a:solidFill>
                <a:latin typeface="Calibri"/>
                <a:ea typeface="Calibri"/>
                <a:cs typeface="Calibri"/>
                <a:sym typeface="Calibri"/>
              </a:rPr>
              <a:t>Staff confidence</a:t>
            </a:r>
            <a:endParaRPr sz="2200">
              <a:solidFill>
                <a:srgbClr val="067887"/>
              </a:solidFill>
              <a:latin typeface="Calibri"/>
              <a:ea typeface="Calibri"/>
              <a:cs typeface="Calibri"/>
              <a:sym typeface="Calibri"/>
            </a:endParaRPr>
          </a:p>
          <a:p>
            <a:pPr marL="914400" lvl="0" indent="-368300" algn="l" rtl="0">
              <a:lnSpc>
                <a:spcPct val="150000"/>
              </a:lnSpc>
              <a:spcBef>
                <a:spcPts val="0"/>
              </a:spcBef>
              <a:spcAft>
                <a:spcPts val="0"/>
              </a:spcAft>
              <a:buClr>
                <a:srgbClr val="067887"/>
              </a:buClr>
              <a:buSzPts val="2200"/>
              <a:buFont typeface="Calibri"/>
              <a:buChar char="➔"/>
            </a:pPr>
            <a:r>
              <a:rPr lang="en-GB" sz="2200">
                <a:solidFill>
                  <a:srgbClr val="067887"/>
                </a:solidFill>
                <a:latin typeface="Calibri"/>
                <a:ea typeface="Calibri"/>
                <a:cs typeface="Calibri"/>
                <a:sym typeface="Calibri"/>
              </a:rPr>
              <a:t>Communication</a:t>
            </a:r>
            <a:endParaRPr sz="2200">
              <a:solidFill>
                <a:srgbClr val="067887"/>
              </a:solidFill>
              <a:latin typeface="Calibri"/>
              <a:ea typeface="Calibri"/>
              <a:cs typeface="Calibri"/>
              <a:sym typeface="Calibri"/>
            </a:endParaRPr>
          </a:p>
          <a:p>
            <a:pPr marL="914400" lvl="0" indent="-368300" algn="l" rtl="0">
              <a:lnSpc>
                <a:spcPct val="150000"/>
              </a:lnSpc>
              <a:spcBef>
                <a:spcPts val="0"/>
              </a:spcBef>
              <a:spcAft>
                <a:spcPts val="0"/>
              </a:spcAft>
              <a:buClr>
                <a:srgbClr val="067887"/>
              </a:buClr>
              <a:buSzPts val="2200"/>
              <a:buFont typeface="Calibri"/>
              <a:buChar char="➔"/>
            </a:pPr>
            <a:r>
              <a:rPr lang="en-GB" sz="2200">
                <a:solidFill>
                  <a:srgbClr val="067887"/>
                </a:solidFill>
                <a:latin typeface="Calibri"/>
                <a:ea typeface="Calibri"/>
                <a:cs typeface="Calibri"/>
                <a:sym typeface="Calibri"/>
              </a:rPr>
              <a:t>Existing school systems</a:t>
            </a:r>
            <a:endParaRPr sz="2200">
              <a:solidFill>
                <a:srgbClr val="067887"/>
              </a:solidFill>
              <a:latin typeface="Calibri"/>
              <a:ea typeface="Calibri"/>
              <a:cs typeface="Calibri"/>
              <a:sym typeface="Calibri"/>
            </a:endParaRPr>
          </a:p>
          <a:p>
            <a:pPr marL="914400" lvl="0" indent="-368300" algn="l" rtl="0">
              <a:lnSpc>
                <a:spcPct val="150000"/>
              </a:lnSpc>
              <a:spcBef>
                <a:spcPts val="0"/>
              </a:spcBef>
              <a:spcAft>
                <a:spcPts val="0"/>
              </a:spcAft>
              <a:buClr>
                <a:srgbClr val="067887"/>
              </a:buClr>
              <a:buSzPts val="2200"/>
              <a:buFont typeface="Calibri"/>
              <a:buChar char="➔"/>
            </a:pPr>
            <a:r>
              <a:rPr lang="en-GB" sz="2200">
                <a:solidFill>
                  <a:srgbClr val="067887"/>
                </a:solidFill>
                <a:latin typeface="Calibri"/>
                <a:ea typeface="Calibri"/>
                <a:cs typeface="Calibri"/>
                <a:sym typeface="Calibri"/>
              </a:rPr>
              <a:t>Waiting lists for external agency advice and support</a:t>
            </a:r>
            <a:endParaRPr sz="2200">
              <a:solidFill>
                <a:srgbClr val="067887"/>
              </a:solidFill>
              <a:latin typeface="Calibri"/>
              <a:ea typeface="Calibri"/>
              <a:cs typeface="Calibri"/>
              <a:sym typeface="Calibri"/>
            </a:endParaRPr>
          </a:p>
          <a:p>
            <a:pPr marL="914400" lvl="0" indent="-368300" algn="l" rtl="0">
              <a:lnSpc>
                <a:spcPct val="150000"/>
              </a:lnSpc>
              <a:spcBef>
                <a:spcPts val="0"/>
              </a:spcBef>
              <a:spcAft>
                <a:spcPts val="0"/>
              </a:spcAft>
              <a:buClr>
                <a:srgbClr val="067887"/>
              </a:buClr>
              <a:buSzPts val="2200"/>
              <a:buFont typeface="Calibri"/>
              <a:buChar char="➔"/>
            </a:pPr>
            <a:r>
              <a:rPr lang="en-GB" sz="2200">
                <a:solidFill>
                  <a:srgbClr val="067887"/>
                </a:solidFill>
                <a:latin typeface="Calibri"/>
                <a:ea typeface="Calibri"/>
                <a:cs typeface="Calibri"/>
                <a:sym typeface="Calibri"/>
              </a:rPr>
              <a:t>Funding…</a:t>
            </a:r>
            <a:endParaRPr sz="2200">
              <a:solidFill>
                <a:srgbClr val="067887"/>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90"/>
          <p:cNvSpPr/>
          <p:nvPr/>
        </p:nvSpPr>
        <p:spPr>
          <a:xfrm>
            <a:off x="482950" y="1175350"/>
            <a:ext cx="8213700" cy="299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pic>
        <p:nvPicPr>
          <p:cNvPr id="523" name="Google Shape;523;p90"/>
          <p:cNvPicPr preferRelativeResize="0"/>
          <p:nvPr/>
        </p:nvPicPr>
        <p:blipFill>
          <a:blip r:embed="rId3">
            <a:alphaModFix/>
          </a:blip>
          <a:stretch>
            <a:fillRect/>
          </a:stretch>
        </p:blipFill>
        <p:spPr>
          <a:xfrm>
            <a:off x="3113301" y="212950"/>
            <a:ext cx="2917400" cy="44512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67887"/>
        </a:solidFill>
        <a:effectLst/>
      </p:bgPr>
    </p:bg>
    <p:spTree>
      <p:nvGrpSpPr>
        <p:cNvPr id="1" name="Shape 527"/>
        <p:cNvGrpSpPr/>
        <p:nvPr/>
      </p:nvGrpSpPr>
      <p:grpSpPr>
        <a:xfrm>
          <a:off x="0" y="0"/>
          <a:ext cx="0" cy="0"/>
          <a:chOff x="0" y="0"/>
          <a:chExt cx="0" cy="0"/>
        </a:xfrm>
      </p:grpSpPr>
      <p:sp>
        <p:nvSpPr>
          <p:cNvPr id="528" name="Google Shape;528;p91"/>
          <p:cNvSpPr txBox="1">
            <a:spLocks noGrp="1"/>
          </p:cNvSpPr>
          <p:nvPr>
            <p:ph type="ctrTitle"/>
          </p:nvPr>
        </p:nvSpPr>
        <p:spPr>
          <a:xfrm>
            <a:off x="816725" y="927550"/>
            <a:ext cx="6193200" cy="10239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sz="4400" b="1">
                <a:solidFill>
                  <a:schemeClr val="lt1"/>
                </a:solidFill>
                <a:latin typeface="Calibri"/>
                <a:ea typeface="Calibri"/>
                <a:cs typeface="Calibri"/>
                <a:sym typeface="Calibri"/>
              </a:rPr>
              <a:t>Challenge</a:t>
            </a:r>
            <a:endParaRPr sz="4400" b="1">
              <a:solidFill>
                <a:schemeClr val="lt1"/>
              </a:solidFill>
              <a:latin typeface="Calibri"/>
              <a:ea typeface="Calibri"/>
              <a:cs typeface="Calibri"/>
              <a:sym typeface="Calibri"/>
            </a:endParaRPr>
          </a:p>
        </p:txBody>
      </p:sp>
      <p:pic>
        <p:nvPicPr>
          <p:cNvPr id="529" name="Google Shape;529;p91"/>
          <p:cNvPicPr preferRelativeResize="0"/>
          <p:nvPr/>
        </p:nvPicPr>
        <p:blipFill rotWithShape="1">
          <a:blip r:embed="rId3">
            <a:alphaModFix/>
          </a:blip>
          <a:srcRect l="-1175" t="-2090" r="33199" b="2090"/>
          <a:stretch/>
        </p:blipFill>
        <p:spPr>
          <a:xfrm>
            <a:off x="7469425" y="297600"/>
            <a:ext cx="1365975" cy="629950"/>
          </a:xfrm>
          <a:prstGeom prst="rect">
            <a:avLst/>
          </a:prstGeom>
          <a:noFill/>
          <a:ln>
            <a:noFill/>
          </a:ln>
        </p:spPr>
      </p:pic>
      <p:sp>
        <p:nvSpPr>
          <p:cNvPr id="530" name="Google Shape;530;p91"/>
          <p:cNvSpPr txBox="1">
            <a:spLocks noGrp="1"/>
          </p:cNvSpPr>
          <p:nvPr>
            <p:ph type="ctrTitle"/>
          </p:nvPr>
        </p:nvSpPr>
        <p:spPr>
          <a:xfrm>
            <a:off x="979075" y="3228850"/>
            <a:ext cx="6193200" cy="1023900"/>
          </a:xfrm>
          <a:prstGeom prst="rect">
            <a:avLst/>
          </a:prstGeom>
        </p:spPr>
        <p:txBody>
          <a:bodyPr spcFirstLastPara="1" wrap="square" lIns="91425" tIns="91425" rIns="91425" bIns="91425" anchor="b" anchorCtr="0">
            <a:normAutofit/>
          </a:bodyPr>
          <a:lstStyle/>
          <a:p>
            <a:pPr marL="457200" lvl="0" indent="0" algn="r" rtl="0">
              <a:spcBef>
                <a:spcPts val="0"/>
              </a:spcBef>
              <a:spcAft>
                <a:spcPts val="0"/>
              </a:spcAft>
              <a:buNone/>
            </a:pPr>
            <a:r>
              <a:rPr lang="en-GB" sz="4400" b="1">
                <a:solidFill>
                  <a:schemeClr val="lt1"/>
                </a:solidFill>
                <a:latin typeface="Calibri"/>
                <a:ea typeface="Calibri"/>
                <a:cs typeface="Calibri"/>
                <a:sym typeface="Calibri"/>
              </a:rPr>
              <a:t>Opportunity</a:t>
            </a:r>
            <a:endParaRPr sz="4400" b="1">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28"/>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92"/>
          <p:cNvSpPr txBox="1">
            <a:spLocks noGrp="1"/>
          </p:cNvSpPr>
          <p:nvPr>
            <p:ph type="title"/>
          </p:nvPr>
        </p:nvSpPr>
        <p:spPr>
          <a:xfrm>
            <a:off x="628650" y="273850"/>
            <a:ext cx="8327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GB"/>
              <a:t>Long-term outcomes</a:t>
            </a:r>
            <a:endParaRPr/>
          </a:p>
        </p:txBody>
      </p:sp>
      <p:sp>
        <p:nvSpPr>
          <p:cNvPr id="536" name="Google Shape;536;p92"/>
          <p:cNvSpPr txBox="1"/>
          <p:nvPr/>
        </p:nvSpPr>
        <p:spPr>
          <a:xfrm>
            <a:off x="622650" y="1438425"/>
            <a:ext cx="7898700" cy="30921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rmAutofit fontScale="92500"/>
          </a:bodyPr>
          <a:lstStyle/>
          <a:p>
            <a:pPr marL="0" lvl="0" indent="0" algn="l" rtl="0">
              <a:lnSpc>
                <a:spcPct val="115000"/>
              </a:lnSpc>
              <a:spcBef>
                <a:spcPts val="0"/>
              </a:spcBef>
              <a:spcAft>
                <a:spcPts val="0"/>
              </a:spcAft>
              <a:buNone/>
            </a:pPr>
            <a:r>
              <a:rPr lang="en-GB" i="1">
                <a:solidFill>
                  <a:srgbClr val="067887"/>
                </a:solidFill>
                <a:latin typeface="Open Sans"/>
                <a:ea typeface="Open Sans"/>
                <a:cs typeface="Open Sans"/>
                <a:sym typeface="Open Sans"/>
              </a:rPr>
              <a:t>The Institute of Health Equity’s Report ‘A Fair and Supportive Society’ brings to life the shocking long-term outcomes for people with learning disabilities - they are:</a:t>
            </a:r>
            <a:endParaRPr i="1">
              <a:solidFill>
                <a:srgbClr val="067887"/>
              </a:solidFill>
              <a:latin typeface="Open Sans"/>
              <a:ea typeface="Open Sans"/>
              <a:cs typeface="Open Sans"/>
              <a:sym typeface="Open Sans"/>
            </a:endParaRPr>
          </a:p>
          <a:p>
            <a:pPr marL="457200" lvl="0" indent="-317500" algn="l" rtl="0">
              <a:lnSpc>
                <a:spcPct val="115000"/>
              </a:lnSpc>
              <a:spcBef>
                <a:spcPts val="1000"/>
              </a:spcBef>
              <a:spcAft>
                <a:spcPts val="0"/>
              </a:spcAft>
              <a:buClr>
                <a:srgbClr val="067887"/>
              </a:buClr>
              <a:buSzPts val="1400"/>
              <a:buFont typeface="Open Sans"/>
              <a:buChar char="●"/>
            </a:pPr>
            <a:r>
              <a:rPr lang="en-GB" i="1">
                <a:solidFill>
                  <a:srgbClr val="067887"/>
                </a:solidFill>
                <a:latin typeface="Open Sans"/>
                <a:ea typeface="Open Sans"/>
                <a:cs typeface="Open Sans"/>
                <a:sym typeface="Open Sans"/>
              </a:rPr>
              <a:t>less likely to be in work: only 5.7% of people with a learning disability who are known to their local authority have paid work</a:t>
            </a:r>
            <a:endParaRPr i="1">
              <a:solidFill>
                <a:srgbClr val="067887"/>
              </a:solidFill>
              <a:latin typeface="Open Sans"/>
              <a:ea typeface="Open Sans"/>
              <a:cs typeface="Open Sans"/>
              <a:sym typeface="Open Sans"/>
            </a:endParaRPr>
          </a:p>
          <a:p>
            <a:pPr marL="457200" lvl="0" indent="-317500" algn="l" rtl="0">
              <a:lnSpc>
                <a:spcPct val="115000"/>
              </a:lnSpc>
              <a:spcBef>
                <a:spcPts val="1000"/>
              </a:spcBef>
              <a:spcAft>
                <a:spcPts val="0"/>
              </a:spcAft>
              <a:buClr>
                <a:srgbClr val="067887"/>
              </a:buClr>
              <a:buSzPts val="1400"/>
              <a:buFont typeface="Open Sans"/>
              <a:buChar char="●"/>
            </a:pPr>
            <a:r>
              <a:rPr lang="en-GB" i="1">
                <a:solidFill>
                  <a:srgbClr val="067887"/>
                </a:solidFill>
                <a:latin typeface="Open Sans"/>
                <a:ea typeface="Open Sans"/>
                <a:cs typeface="Open Sans"/>
                <a:sym typeface="Open Sans"/>
              </a:rPr>
              <a:t>more likely to be in prison: despite just 2.9% of the whole population having learning disabilities, a quarter of young people in custody have learning disabilities</a:t>
            </a:r>
            <a:endParaRPr i="1">
              <a:solidFill>
                <a:srgbClr val="067887"/>
              </a:solidFill>
              <a:latin typeface="Open Sans"/>
              <a:ea typeface="Open Sans"/>
              <a:cs typeface="Open Sans"/>
              <a:sym typeface="Open Sans"/>
            </a:endParaRPr>
          </a:p>
          <a:p>
            <a:pPr marL="457200" lvl="0" indent="-317500" algn="l" rtl="0">
              <a:lnSpc>
                <a:spcPct val="115000"/>
              </a:lnSpc>
              <a:spcBef>
                <a:spcPts val="1000"/>
              </a:spcBef>
              <a:spcAft>
                <a:spcPts val="0"/>
              </a:spcAft>
              <a:buClr>
                <a:srgbClr val="067887"/>
              </a:buClr>
              <a:buSzPts val="1400"/>
              <a:buFont typeface="Open Sans"/>
              <a:buChar char="●"/>
            </a:pPr>
            <a:r>
              <a:rPr lang="en-GB" i="1">
                <a:solidFill>
                  <a:srgbClr val="067887"/>
                </a:solidFill>
                <a:latin typeface="Open Sans"/>
                <a:ea typeface="Open Sans"/>
                <a:cs typeface="Open Sans"/>
                <a:sym typeface="Open Sans"/>
              </a:rPr>
              <a:t>more likely to live socially isolated, lonely lives: 50% of people with a learning disability experience chronic loneliness, compared with around 15–30% of people in the general population. Loneliness is associated with depression and stress, high blood pressure and higher mortality risk</a:t>
            </a:r>
            <a:endParaRPr i="1">
              <a:solidFill>
                <a:srgbClr val="067887"/>
              </a:solidFill>
              <a:latin typeface="Open Sans"/>
              <a:ea typeface="Open Sans"/>
              <a:cs typeface="Open Sans"/>
              <a:sym typeface="Open Sans"/>
            </a:endParaRPr>
          </a:p>
          <a:p>
            <a:pPr marL="457200" lvl="0" indent="-317500" algn="l" rtl="0">
              <a:lnSpc>
                <a:spcPct val="115000"/>
              </a:lnSpc>
              <a:spcBef>
                <a:spcPts val="1000"/>
              </a:spcBef>
              <a:spcAft>
                <a:spcPts val="1000"/>
              </a:spcAft>
              <a:buClr>
                <a:srgbClr val="067887"/>
              </a:buClr>
              <a:buSzPts val="1400"/>
              <a:buFont typeface="Open Sans"/>
              <a:buChar char="●"/>
            </a:pPr>
            <a:r>
              <a:rPr lang="en-GB" i="1">
                <a:solidFill>
                  <a:srgbClr val="067887"/>
                </a:solidFill>
                <a:latin typeface="Open Sans"/>
                <a:ea typeface="Open Sans"/>
                <a:cs typeface="Open Sans"/>
                <a:sym typeface="Open Sans"/>
              </a:rPr>
              <a:t>more likely to die 15-20 years sooner.</a:t>
            </a:r>
            <a:endParaRPr i="1">
              <a:solidFill>
                <a:srgbClr val="067887"/>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67887"/>
        </a:solidFill>
        <a:effectLst/>
      </p:bgPr>
    </p:bg>
    <p:spTree>
      <p:nvGrpSpPr>
        <p:cNvPr id="1" name="Shape 540"/>
        <p:cNvGrpSpPr/>
        <p:nvPr/>
      </p:nvGrpSpPr>
      <p:grpSpPr>
        <a:xfrm>
          <a:off x="0" y="0"/>
          <a:ext cx="0" cy="0"/>
          <a:chOff x="0" y="0"/>
          <a:chExt cx="0" cy="0"/>
        </a:xfrm>
      </p:grpSpPr>
      <p:sp>
        <p:nvSpPr>
          <p:cNvPr id="541" name="Google Shape;541;p93"/>
          <p:cNvSpPr txBox="1">
            <a:spLocks noGrp="1"/>
          </p:cNvSpPr>
          <p:nvPr>
            <p:ph type="ctrTitle"/>
          </p:nvPr>
        </p:nvSpPr>
        <p:spPr>
          <a:xfrm>
            <a:off x="776925" y="2059800"/>
            <a:ext cx="6193200" cy="10239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Clr>
                <a:schemeClr val="dk1"/>
              </a:buClr>
              <a:buSzPts val="1100"/>
              <a:buFont typeface="Arial"/>
              <a:buNone/>
            </a:pPr>
            <a:r>
              <a:rPr lang="en-GB" sz="4400" b="1">
                <a:solidFill>
                  <a:schemeClr val="lt1"/>
                </a:solidFill>
                <a:latin typeface="Calibri"/>
                <a:ea typeface="Calibri"/>
                <a:cs typeface="Calibri"/>
                <a:sym typeface="Calibri"/>
              </a:rPr>
              <a:t>Innovating solutions</a:t>
            </a:r>
            <a:endParaRPr sz="4400" b="1">
              <a:solidFill>
                <a:schemeClr val="lt1"/>
              </a:solidFill>
              <a:latin typeface="Calibri"/>
              <a:ea typeface="Calibri"/>
              <a:cs typeface="Calibri"/>
              <a:sym typeface="Calibri"/>
            </a:endParaRPr>
          </a:p>
        </p:txBody>
      </p:sp>
      <p:pic>
        <p:nvPicPr>
          <p:cNvPr id="542" name="Google Shape;542;p93"/>
          <p:cNvPicPr preferRelativeResize="0"/>
          <p:nvPr/>
        </p:nvPicPr>
        <p:blipFill rotWithShape="1">
          <a:blip r:embed="rId3">
            <a:alphaModFix/>
          </a:blip>
          <a:srcRect l="-1175" t="-2090" r="33199" b="2090"/>
          <a:stretch/>
        </p:blipFill>
        <p:spPr>
          <a:xfrm>
            <a:off x="7469425" y="297600"/>
            <a:ext cx="1365975" cy="6299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94"/>
          <p:cNvSpPr txBox="1"/>
          <p:nvPr/>
        </p:nvSpPr>
        <p:spPr>
          <a:xfrm>
            <a:off x="0" y="767375"/>
            <a:ext cx="9000900" cy="3454800"/>
          </a:xfrm>
          <a:prstGeom prst="rect">
            <a:avLst/>
          </a:prstGeom>
          <a:noFill/>
          <a:ln>
            <a:noFill/>
          </a:ln>
        </p:spPr>
        <p:txBody>
          <a:bodyPr spcFirstLastPara="1" wrap="square" lIns="91425" tIns="45700" rIns="91425" bIns="45700" anchor="t" anchorCtr="0">
            <a:normAutofit fontScale="85000" lnSpcReduction="20000"/>
          </a:bodyPr>
          <a:lstStyle/>
          <a:p>
            <a:pPr marL="0" lvl="0" indent="0" algn="ctr" rtl="0">
              <a:lnSpc>
                <a:spcPct val="115000"/>
              </a:lnSpc>
              <a:spcBef>
                <a:spcPts val="0"/>
              </a:spcBef>
              <a:spcAft>
                <a:spcPts val="0"/>
              </a:spcAft>
              <a:buNone/>
            </a:pPr>
            <a:r>
              <a:rPr lang="en-GB" sz="2550" b="1" i="1">
                <a:solidFill>
                  <a:srgbClr val="067887"/>
                </a:solidFill>
                <a:latin typeface="Open Sans"/>
                <a:ea typeface="Open Sans"/>
                <a:cs typeface="Open Sans"/>
                <a:sym typeface="Open Sans"/>
              </a:rPr>
              <a:t>Every teacher a teacher of SEND.</a:t>
            </a:r>
            <a:endParaRPr sz="2550" b="1" i="1">
              <a:solidFill>
                <a:srgbClr val="067887"/>
              </a:solidFill>
              <a:latin typeface="Open Sans"/>
              <a:ea typeface="Open Sans"/>
              <a:cs typeface="Open Sans"/>
              <a:sym typeface="Open Sans"/>
            </a:endParaRPr>
          </a:p>
          <a:p>
            <a:pPr marL="0" lvl="0" indent="0" algn="ctr" rtl="0">
              <a:lnSpc>
                <a:spcPct val="115000"/>
              </a:lnSpc>
              <a:spcBef>
                <a:spcPts val="0"/>
              </a:spcBef>
              <a:spcAft>
                <a:spcPts val="0"/>
              </a:spcAft>
              <a:buNone/>
            </a:pPr>
            <a:endParaRPr sz="2550" b="1" i="1">
              <a:solidFill>
                <a:srgbClr val="067887"/>
              </a:solidFill>
              <a:latin typeface="Open Sans"/>
              <a:ea typeface="Open Sans"/>
              <a:cs typeface="Open Sans"/>
              <a:sym typeface="Open Sans"/>
            </a:endParaRPr>
          </a:p>
          <a:p>
            <a:pPr marL="228600" lvl="0" indent="-50800" algn="ctr" rtl="0">
              <a:lnSpc>
                <a:spcPct val="115000"/>
              </a:lnSpc>
              <a:spcBef>
                <a:spcPts val="0"/>
              </a:spcBef>
              <a:spcAft>
                <a:spcPts val="0"/>
              </a:spcAft>
              <a:buNone/>
            </a:pPr>
            <a:r>
              <a:rPr lang="en-GB" sz="2550" b="1" i="1">
                <a:solidFill>
                  <a:srgbClr val="067887"/>
                </a:solidFill>
                <a:latin typeface="Open Sans"/>
                <a:ea typeface="Open Sans"/>
                <a:cs typeface="Open Sans"/>
                <a:sym typeface="Open Sans"/>
              </a:rPr>
              <a:t>Every leader a leader of SEND.</a:t>
            </a:r>
            <a:endParaRPr sz="2550" b="1" i="1">
              <a:solidFill>
                <a:srgbClr val="067887"/>
              </a:solidFill>
              <a:latin typeface="Open Sans"/>
              <a:ea typeface="Open Sans"/>
              <a:cs typeface="Open Sans"/>
              <a:sym typeface="Open Sans"/>
            </a:endParaRPr>
          </a:p>
          <a:p>
            <a:pPr marL="228600" lvl="0" indent="-50800" algn="ctr" rtl="0">
              <a:lnSpc>
                <a:spcPct val="115000"/>
              </a:lnSpc>
              <a:spcBef>
                <a:spcPts val="0"/>
              </a:spcBef>
              <a:spcAft>
                <a:spcPts val="0"/>
              </a:spcAft>
              <a:buNone/>
            </a:pPr>
            <a:endParaRPr sz="2550" b="1" i="1">
              <a:solidFill>
                <a:srgbClr val="067887"/>
              </a:solidFill>
              <a:latin typeface="Open Sans"/>
              <a:ea typeface="Open Sans"/>
              <a:cs typeface="Open Sans"/>
              <a:sym typeface="Open Sans"/>
            </a:endParaRPr>
          </a:p>
          <a:p>
            <a:pPr marL="0" lvl="0" indent="0" algn="l" rtl="0">
              <a:lnSpc>
                <a:spcPct val="115000"/>
              </a:lnSpc>
              <a:spcBef>
                <a:spcPts val="0"/>
              </a:spcBef>
              <a:spcAft>
                <a:spcPts val="0"/>
              </a:spcAft>
              <a:buNone/>
            </a:pPr>
            <a:endParaRPr sz="2600" i="1">
              <a:solidFill>
                <a:srgbClr val="067887"/>
              </a:solidFill>
              <a:latin typeface="Open Sans Light"/>
              <a:ea typeface="Open Sans Light"/>
              <a:cs typeface="Open Sans Light"/>
              <a:sym typeface="Open Sans Light"/>
            </a:endParaRPr>
          </a:p>
          <a:p>
            <a:pPr marL="228600" lvl="0" indent="-50800" algn="ctr" rtl="0">
              <a:lnSpc>
                <a:spcPct val="115000"/>
              </a:lnSpc>
              <a:spcBef>
                <a:spcPts val="0"/>
              </a:spcBef>
              <a:spcAft>
                <a:spcPts val="0"/>
              </a:spcAft>
              <a:buNone/>
            </a:pPr>
            <a:r>
              <a:rPr lang="en-GB" sz="2600" i="1">
                <a:solidFill>
                  <a:srgbClr val="067887"/>
                </a:solidFill>
                <a:latin typeface="Open Sans Light"/>
                <a:ea typeface="Open Sans Light"/>
                <a:cs typeface="Open Sans Light"/>
                <a:sym typeface="Open Sans Light"/>
              </a:rPr>
              <a:t>The SENCO provides </a:t>
            </a:r>
            <a:r>
              <a:rPr lang="en-GB" sz="2600" b="1" i="1">
                <a:solidFill>
                  <a:srgbClr val="067887"/>
                </a:solidFill>
                <a:latin typeface="Open Sans"/>
                <a:ea typeface="Open Sans"/>
                <a:cs typeface="Open Sans"/>
                <a:sym typeface="Open Sans"/>
              </a:rPr>
              <a:t>professional guidance</a:t>
            </a:r>
            <a:r>
              <a:rPr lang="en-GB" sz="2600" i="1">
                <a:solidFill>
                  <a:srgbClr val="067887"/>
                </a:solidFill>
                <a:latin typeface="Open Sans Light"/>
                <a:ea typeface="Open Sans Light"/>
                <a:cs typeface="Open Sans Light"/>
                <a:sym typeface="Open Sans Light"/>
              </a:rPr>
              <a:t> to colleagues and will work closely with staff, parents and other agencies. The SENCO should be aware of the provision in the Local Offer and be able to work with professionals providing a support role to families to ensure that pupils with SEN receive appropriate support and </a:t>
            </a:r>
            <a:r>
              <a:rPr lang="en-GB" sz="2600" b="1" i="1">
                <a:solidFill>
                  <a:srgbClr val="067887"/>
                </a:solidFill>
                <a:latin typeface="Open Sans"/>
                <a:ea typeface="Open Sans"/>
                <a:cs typeface="Open Sans"/>
                <a:sym typeface="Open Sans"/>
              </a:rPr>
              <a:t>high quality teaching</a:t>
            </a:r>
            <a:r>
              <a:rPr lang="en-GB" sz="2600" i="1">
                <a:solidFill>
                  <a:srgbClr val="067887"/>
                </a:solidFill>
                <a:latin typeface="Open Sans Light"/>
                <a:ea typeface="Open Sans Light"/>
                <a:cs typeface="Open Sans Light"/>
                <a:sym typeface="Open Sans Light"/>
              </a:rPr>
              <a:t>.</a:t>
            </a:r>
            <a:endParaRPr sz="2600" i="1">
              <a:solidFill>
                <a:srgbClr val="067887"/>
              </a:solidFill>
              <a:latin typeface="Open Sans Light"/>
              <a:ea typeface="Open Sans Light"/>
              <a:cs typeface="Open Sans Light"/>
              <a:sym typeface="Open Sans Light"/>
            </a:endParaRPr>
          </a:p>
        </p:txBody>
      </p:sp>
      <p:sp>
        <p:nvSpPr>
          <p:cNvPr id="548" name="Google Shape;548;p94"/>
          <p:cNvSpPr/>
          <p:nvPr/>
        </p:nvSpPr>
        <p:spPr>
          <a:xfrm>
            <a:off x="482950" y="1175350"/>
            <a:ext cx="8213700" cy="299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95"/>
          <p:cNvSpPr/>
          <p:nvPr/>
        </p:nvSpPr>
        <p:spPr>
          <a:xfrm>
            <a:off x="482950" y="1099150"/>
            <a:ext cx="8213700" cy="299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pic>
        <p:nvPicPr>
          <p:cNvPr id="555" name="Google Shape;555;p95"/>
          <p:cNvPicPr preferRelativeResize="0"/>
          <p:nvPr/>
        </p:nvPicPr>
        <p:blipFill>
          <a:blip r:embed="rId3">
            <a:alphaModFix/>
          </a:blip>
          <a:stretch>
            <a:fillRect/>
          </a:stretch>
        </p:blipFill>
        <p:spPr>
          <a:xfrm>
            <a:off x="1758100" y="586750"/>
            <a:ext cx="6512149" cy="3969999"/>
          </a:xfrm>
          <a:prstGeom prst="rect">
            <a:avLst/>
          </a:prstGeom>
          <a:noFill/>
          <a:ln>
            <a:noFill/>
          </a:ln>
        </p:spPr>
      </p:pic>
      <p:sp>
        <p:nvSpPr>
          <p:cNvPr id="556" name="Google Shape;556;p95"/>
          <p:cNvSpPr/>
          <p:nvPr/>
        </p:nvSpPr>
        <p:spPr>
          <a:xfrm>
            <a:off x="133750" y="1949850"/>
            <a:ext cx="1362900" cy="124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300" b="1">
                <a:latin typeface="Calibri"/>
                <a:ea typeface="Calibri"/>
                <a:cs typeface="Calibri"/>
                <a:sym typeface="Calibri"/>
              </a:rPr>
              <a:t>Learners with SEND</a:t>
            </a:r>
            <a:endParaRPr sz="1300" b="1">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67887"/>
        </a:solidFill>
        <a:effectLst/>
      </p:bgPr>
    </p:bg>
    <p:spTree>
      <p:nvGrpSpPr>
        <p:cNvPr id="1" name="Shape 377"/>
        <p:cNvGrpSpPr/>
        <p:nvPr/>
      </p:nvGrpSpPr>
      <p:grpSpPr>
        <a:xfrm>
          <a:off x="0" y="0"/>
          <a:ext cx="0" cy="0"/>
          <a:chOff x="0" y="0"/>
          <a:chExt cx="0" cy="0"/>
        </a:xfrm>
      </p:grpSpPr>
      <p:sp>
        <p:nvSpPr>
          <p:cNvPr id="378" name="Google Shape;378;p78"/>
          <p:cNvSpPr txBox="1">
            <a:spLocks noGrp="1"/>
          </p:cNvSpPr>
          <p:nvPr>
            <p:ph type="subTitle" idx="1"/>
          </p:nvPr>
        </p:nvSpPr>
        <p:spPr>
          <a:xfrm>
            <a:off x="816725" y="2041275"/>
            <a:ext cx="7617300" cy="2774700"/>
          </a:xfrm>
          <a:prstGeom prst="rect">
            <a:avLst/>
          </a:prstGeom>
        </p:spPr>
        <p:txBody>
          <a:bodyPr spcFirstLastPara="1" wrap="square" lIns="91425" tIns="91425" rIns="91425" bIns="91425" anchor="t" anchorCtr="0">
            <a:normAutofit/>
          </a:bodyPr>
          <a:lstStyle/>
          <a:p>
            <a:pPr marL="457200" lvl="0" indent="-342900" algn="l" rtl="0">
              <a:lnSpc>
                <a:spcPct val="150000"/>
              </a:lnSpc>
              <a:spcBef>
                <a:spcPts val="1200"/>
              </a:spcBef>
              <a:spcAft>
                <a:spcPts val="0"/>
              </a:spcAft>
              <a:buClr>
                <a:schemeClr val="lt1"/>
              </a:buClr>
              <a:buSzPts val="1800"/>
              <a:buFont typeface="Calibri"/>
              <a:buChar char="●"/>
            </a:pPr>
            <a:r>
              <a:rPr lang="en-GB" sz="1800" i="1">
                <a:solidFill>
                  <a:schemeClr val="lt1"/>
                </a:solidFill>
                <a:latin typeface="Calibri"/>
                <a:ea typeface="Calibri"/>
                <a:cs typeface="Calibri"/>
                <a:sym typeface="Calibri"/>
              </a:rPr>
              <a:t>Identify some of the challenges in enacting inclusive provision</a:t>
            </a:r>
            <a:endParaRPr sz="1800" i="1">
              <a:solidFill>
                <a:schemeClr val="lt1"/>
              </a:solidFill>
              <a:latin typeface="Calibri"/>
              <a:ea typeface="Calibri"/>
              <a:cs typeface="Calibri"/>
              <a:sym typeface="Calibri"/>
            </a:endParaRPr>
          </a:p>
          <a:p>
            <a:pPr marL="457200" lvl="0" indent="-342900" algn="l" rtl="0">
              <a:lnSpc>
                <a:spcPct val="150000"/>
              </a:lnSpc>
              <a:spcBef>
                <a:spcPts val="0"/>
              </a:spcBef>
              <a:spcAft>
                <a:spcPts val="0"/>
              </a:spcAft>
              <a:buClr>
                <a:schemeClr val="lt1"/>
              </a:buClr>
              <a:buSzPts val="1800"/>
              <a:buFont typeface="Calibri"/>
              <a:buChar char="●"/>
            </a:pPr>
            <a:r>
              <a:rPr lang="en-GB" sz="1800" i="1">
                <a:solidFill>
                  <a:schemeClr val="lt1"/>
                </a:solidFill>
                <a:latin typeface="Calibri"/>
                <a:ea typeface="Calibri"/>
                <a:cs typeface="Calibri"/>
                <a:sym typeface="Calibri"/>
              </a:rPr>
              <a:t>Highlight the opportunities these challenges enable</a:t>
            </a:r>
            <a:endParaRPr sz="1800" i="1">
              <a:solidFill>
                <a:schemeClr val="lt1"/>
              </a:solidFill>
              <a:latin typeface="Calibri"/>
              <a:ea typeface="Calibri"/>
              <a:cs typeface="Calibri"/>
              <a:sym typeface="Calibri"/>
            </a:endParaRPr>
          </a:p>
          <a:p>
            <a:pPr marL="457200" lvl="0" indent="-342900" algn="l" rtl="0">
              <a:lnSpc>
                <a:spcPct val="150000"/>
              </a:lnSpc>
              <a:spcBef>
                <a:spcPts val="0"/>
              </a:spcBef>
              <a:spcAft>
                <a:spcPts val="0"/>
              </a:spcAft>
              <a:buClr>
                <a:schemeClr val="lt1"/>
              </a:buClr>
              <a:buSzPts val="1800"/>
              <a:buFont typeface="Calibri"/>
              <a:buChar char="●"/>
            </a:pPr>
            <a:r>
              <a:rPr lang="en-GB" sz="1800" i="1">
                <a:solidFill>
                  <a:schemeClr val="lt1"/>
                </a:solidFill>
                <a:latin typeface="Calibri"/>
                <a:ea typeface="Calibri"/>
                <a:cs typeface="Calibri"/>
                <a:sym typeface="Calibri"/>
              </a:rPr>
              <a:t>Review key solutions: </a:t>
            </a:r>
            <a:endParaRPr sz="1800" i="1">
              <a:solidFill>
                <a:schemeClr val="lt1"/>
              </a:solidFill>
              <a:latin typeface="Calibri"/>
              <a:ea typeface="Calibri"/>
              <a:cs typeface="Calibri"/>
              <a:sym typeface="Calibri"/>
            </a:endParaRPr>
          </a:p>
          <a:p>
            <a:pPr marL="914400" lvl="1" indent="-342900" algn="l" rtl="0">
              <a:lnSpc>
                <a:spcPct val="150000"/>
              </a:lnSpc>
              <a:spcBef>
                <a:spcPts val="0"/>
              </a:spcBef>
              <a:spcAft>
                <a:spcPts val="0"/>
              </a:spcAft>
              <a:buClr>
                <a:schemeClr val="lt1"/>
              </a:buClr>
              <a:buSzPts val="1800"/>
              <a:buFont typeface="Calibri"/>
              <a:buChar char="○"/>
            </a:pPr>
            <a:r>
              <a:rPr lang="en-GB" sz="1800" i="1">
                <a:solidFill>
                  <a:schemeClr val="lt1"/>
                </a:solidFill>
                <a:latin typeface="Calibri"/>
                <a:ea typeface="Calibri"/>
                <a:cs typeface="Calibri"/>
                <a:sym typeface="Calibri"/>
              </a:rPr>
              <a:t>Implementing a distributive leadership of SEND</a:t>
            </a:r>
            <a:endParaRPr sz="1800" i="1">
              <a:solidFill>
                <a:schemeClr val="lt1"/>
              </a:solidFill>
              <a:latin typeface="Calibri"/>
              <a:ea typeface="Calibri"/>
              <a:cs typeface="Calibri"/>
              <a:sym typeface="Calibri"/>
            </a:endParaRPr>
          </a:p>
          <a:p>
            <a:pPr marL="914400" lvl="1" indent="-342900" algn="l" rtl="0">
              <a:lnSpc>
                <a:spcPct val="150000"/>
              </a:lnSpc>
              <a:spcBef>
                <a:spcPts val="0"/>
              </a:spcBef>
              <a:spcAft>
                <a:spcPts val="0"/>
              </a:spcAft>
              <a:buClr>
                <a:schemeClr val="lt1"/>
              </a:buClr>
              <a:buSzPts val="1800"/>
              <a:buFont typeface="Calibri"/>
              <a:buChar char="○"/>
            </a:pPr>
            <a:r>
              <a:rPr lang="en-GB" sz="1800" i="1">
                <a:solidFill>
                  <a:schemeClr val="lt1"/>
                </a:solidFill>
                <a:latin typeface="Calibri"/>
                <a:ea typeface="Calibri"/>
                <a:cs typeface="Calibri"/>
                <a:sym typeface="Calibri"/>
              </a:rPr>
              <a:t>Celebrating a teacher’s power: noticing </a:t>
            </a:r>
            <a:endParaRPr sz="1800" i="1">
              <a:solidFill>
                <a:schemeClr val="lt1"/>
              </a:solidFill>
              <a:latin typeface="Calibri"/>
              <a:ea typeface="Calibri"/>
              <a:cs typeface="Calibri"/>
              <a:sym typeface="Calibri"/>
            </a:endParaRPr>
          </a:p>
        </p:txBody>
      </p:sp>
      <p:sp>
        <p:nvSpPr>
          <p:cNvPr id="379" name="Google Shape;379;p78"/>
          <p:cNvSpPr txBox="1">
            <a:spLocks noGrp="1"/>
          </p:cNvSpPr>
          <p:nvPr>
            <p:ph type="ctrTitle"/>
          </p:nvPr>
        </p:nvSpPr>
        <p:spPr>
          <a:xfrm>
            <a:off x="816725" y="927550"/>
            <a:ext cx="6193200" cy="10239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sz="4400" b="1">
                <a:solidFill>
                  <a:schemeClr val="lt1"/>
                </a:solidFill>
                <a:latin typeface="Calibri"/>
                <a:ea typeface="Calibri"/>
                <a:cs typeface="Calibri"/>
                <a:sym typeface="Calibri"/>
              </a:rPr>
              <a:t>In today’s session:</a:t>
            </a:r>
            <a:endParaRPr sz="4400" b="1">
              <a:solidFill>
                <a:schemeClr val="lt1"/>
              </a:solidFill>
              <a:latin typeface="Calibri"/>
              <a:ea typeface="Calibri"/>
              <a:cs typeface="Calibri"/>
              <a:sym typeface="Calibri"/>
            </a:endParaRPr>
          </a:p>
        </p:txBody>
      </p:sp>
      <p:pic>
        <p:nvPicPr>
          <p:cNvPr id="380" name="Google Shape;380;p78"/>
          <p:cNvPicPr preferRelativeResize="0"/>
          <p:nvPr/>
        </p:nvPicPr>
        <p:blipFill rotWithShape="1">
          <a:blip r:embed="rId3">
            <a:alphaModFix/>
          </a:blip>
          <a:srcRect l="-1175" t="-2090" r="33199" b="2090"/>
          <a:stretch/>
        </p:blipFill>
        <p:spPr>
          <a:xfrm>
            <a:off x="7469425" y="297600"/>
            <a:ext cx="1365975" cy="6299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96"/>
          <p:cNvSpPr/>
          <p:nvPr/>
        </p:nvSpPr>
        <p:spPr>
          <a:xfrm>
            <a:off x="482950" y="1099150"/>
            <a:ext cx="8213700" cy="299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pic>
        <p:nvPicPr>
          <p:cNvPr id="563" name="Google Shape;563;p96"/>
          <p:cNvPicPr preferRelativeResize="0"/>
          <p:nvPr/>
        </p:nvPicPr>
        <p:blipFill>
          <a:blip r:embed="rId3">
            <a:alphaModFix/>
          </a:blip>
          <a:stretch>
            <a:fillRect/>
          </a:stretch>
        </p:blipFill>
        <p:spPr>
          <a:xfrm>
            <a:off x="1758100" y="586750"/>
            <a:ext cx="6512149" cy="3969999"/>
          </a:xfrm>
          <a:prstGeom prst="rect">
            <a:avLst/>
          </a:prstGeom>
          <a:noFill/>
          <a:ln>
            <a:noFill/>
          </a:ln>
        </p:spPr>
      </p:pic>
      <p:sp>
        <p:nvSpPr>
          <p:cNvPr id="564" name="Google Shape;564;p96"/>
          <p:cNvSpPr/>
          <p:nvPr/>
        </p:nvSpPr>
        <p:spPr>
          <a:xfrm>
            <a:off x="4332725" y="2079200"/>
            <a:ext cx="1362900" cy="124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300" b="1">
                <a:latin typeface="Calibri"/>
                <a:ea typeface="Calibri"/>
                <a:cs typeface="Calibri"/>
                <a:sym typeface="Calibri"/>
              </a:rPr>
              <a:t>Learners with SEND</a:t>
            </a:r>
            <a:endParaRPr sz="1300" b="1">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97"/>
          <p:cNvSpPr txBox="1"/>
          <p:nvPr/>
        </p:nvSpPr>
        <p:spPr>
          <a:xfrm>
            <a:off x="3279952" y="1724600"/>
            <a:ext cx="5342400" cy="26835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3D3D44"/>
              </a:buClr>
              <a:buSzPts val="2400"/>
              <a:buFont typeface="Arial"/>
              <a:buNone/>
            </a:pPr>
            <a:r>
              <a:rPr lang="en-GB" sz="1600" i="1">
                <a:solidFill>
                  <a:schemeClr val="dk2"/>
                </a:solidFill>
                <a:latin typeface="Calibri"/>
                <a:ea typeface="Calibri"/>
                <a:cs typeface="Calibri"/>
                <a:sym typeface="Calibri"/>
              </a:rPr>
              <a:t>It is tempting to talk about the challenge of SEND as a specific and distinct issue. </a:t>
            </a:r>
            <a:endParaRPr sz="1600">
              <a:solidFill>
                <a:schemeClr val="dk2"/>
              </a:solidFill>
              <a:latin typeface="Calibri"/>
              <a:ea typeface="Calibri"/>
              <a:cs typeface="Calibri"/>
              <a:sym typeface="Calibri"/>
            </a:endParaRPr>
          </a:p>
          <a:p>
            <a:pPr marL="0" marR="0" lvl="0" indent="0" algn="l" rtl="0">
              <a:lnSpc>
                <a:spcPct val="150000"/>
              </a:lnSpc>
              <a:spcBef>
                <a:spcPts val="1000"/>
              </a:spcBef>
              <a:spcAft>
                <a:spcPts val="0"/>
              </a:spcAft>
              <a:buClr>
                <a:srgbClr val="3D3D44"/>
              </a:buClr>
              <a:buSzPts val="2400"/>
              <a:buFont typeface="Arial"/>
              <a:buNone/>
            </a:pPr>
            <a:r>
              <a:rPr lang="en-GB" sz="1600" i="1">
                <a:solidFill>
                  <a:schemeClr val="dk2"/>
                </a:solidFill>
                <a:latin typeface="Calibri"/>
                <a:ea typeface="Calibri"/>
                <a:cs typeface="Calibri"/>
                <a:sym typeface="Calibri"/>
              </a:rPr>
              <a:t>Yet, far from creating new programmes, the evidence tells us that teachers should instead prioritise familiar but powerful strategies, like scaffolding and explicit instruction, to support their pupils with SEND. </a:t>
            </a:r>
            <a:endParaRPr sz="1600" i="1">
              <a:solidFill>
                <a:schemeClr val="dk2"/>
              </a:solidFill>
              <a:latin typeface="Calibri"/>
              <a:ea typeface="Calibri"/>
              <a:cs typeface="Calibri"/>
              <a:sym typeface="Calibri"/>
            </a:endParaRPr>
          </a:p>
          <a:p>
            <a:pPr marL="0" marR="0" lvl="0" indent="0" algn="r" rtl="0">
              <a:lnSpc>
                <a:spcPct val="150000"/>
              </a:lnSpc>
              <a:spcBef>
                <a:spcPts val="0"/>
              </a:spcBef>
              <a:spcAft>
                <a:spcPts val="0"/>
              </a:spcAft>
              <a:buClr>
                <a:srgbClr val="3D3D44"/>
              </a:buClr>
              <a:buSzPts val="2400"/>
              <a:buFont typeface="Arial"/>
              <a:buNone/>
            </a:pPr>
            <a:r>
              <a:rPr lang="en-GB" sz="1600">
                <a:solidFill>
                  <a:schemeClr val="dk2"/>
                </a:solidFill>
                <a:latin typeface="Calibri"/>
                <a:ea typeface="Calibri"/>
                <a:cs typeface="Calibri"/>
                <a:sym typeface="Calibri"/>
              </a:rPr>
              <a:t>-Professor Becky Francis</a:t>
            </a:r>
            <a:endParaRPr sz="1600">
              <a:solidFill>
                <a:schemeClr val="dk2"/>
              </a:solidFill>
              <a:latin typeface="Calibri"/>
              <a:ea typeface="Calibri"/>
              <a:cs typeface="Calibri"/>
              <a:sym typeface="Calibri"/>
            </a:endParaRPr>
          </a:p>
        </p:txBody>
      </p:sp>
      <p:sp>
        <p:nvSpPr>
          <p:cNvPr id="570" name="Google Shape;570;p9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GB"/>
              <a:t>SEND in mainstream schools</a:t>
            </a:r>
            <a:endParaRPr/>
          </a:p>
        </p:txBody>
      </p:sp>
      <p:pic>
        <p:nvPicPr>
          <p:cNvPr id="571" name="Google Shape;571;p97" descr="Graphical user interface, website&#10;&#10;Description automatically generated"/>
          <p:cNvPicPr preferRelativeResize="0"/>
          <p:nvPr/>
        </p:nvPicPr>
        <p:blipFill rotWithShape="1">
          <a:blip r:embed="rId3">
            <a:alphaModFix/>
          </a:blip>
          <a:srcRect/>
          <a:stretch/>
        </p:blipFill>
        <p:spPr>
          <a:xfrm>
            <a:off x="607725" y="1601700"/>
            <a:ext cx="2041650" cy="2886225"/>
          </a:xfrm>
          <a:prstGeom prst="rect">
            <a:avLst/>
          </a:prstGeom>
          <a:noFill/>
          <a:ln w="9525" cap="flat" cmpd="sng">
            <a:solidFill>
              <a:schemeClr val="accent2"/>
            </a:solidFill>
            <a:prstDash val="solid"/>
            <a:round/>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98"/>
          <p:cNvSpPr txBox="1">
            <a:spLocks noGrp="1"/>
          </p:cNvSpPr>
          <p:nvPr>
            <p:ph type="body" idx="1"/>
          </p:nvPr>
        </p:nvSpPr>
        <p:spPr>
          <a:xfrm>
            <a:off x="628650" y="1415865"/>
            <a:ext cx="8143500" cy="3153600"/>
          </a:xfrm>
          <a:prstGeom prst="rect">
            <a:avLst/>
          </a:prstGeom>
          <a:noFill/>
          <a:ln>
            <a:noFill/>
          </a:ln>
        </p:spPr>
        <p:txBody>
          <a:bodyPr spcFirstLastPara="1" wrap="square" lIns="68575" tIns="34275" rIns="68575" bIns="34275" anchor="t" anchorCtr="0">
            <a:normAutofit/>
          </a:bodyPr>
          <a:lstStyle/>
          <a:p>
            <a:pPr marL="0" lvl="0" indent="0" algn="l" rtl="0">
              <a:lnSpc>
                <a:spcPct val="150000"/>
              </a:lnSpc>
              <a:spcBef>
                <a:spcPts val="0"/>
              </a:spcBef>
              <a:spcAft>
                <a:spcPts val="0"/>
              </a:spcAft>
              <a:buNone/>
            </a:pPr>
            <a:r>
              <a:rPr lang="en-GB" sz="1400" b="1" i="1" dirty="0"/>
              <a:t>SEND and AP Improvement Plan: </a:t>
            </a:r>
            <a:endParaRPr sz="1400" b="1" i="1" dirty="0"/>
          </a:p>
          <a:p>
            <a:pPr marL="342900" lvl="0" indent="-254000" algn="l" rtl="0">
              <a:lnSpc>
                <a:spcPct val="150000"/>
              </a:lnSpc>
              <a:spcBef>
                <a:spcPts val="0"/>
              </a:spcBef>
              <a:spcAft>
                <a:spcPts val="0"/>
              </a:spcAft>
              <a:buSzPts val="1400"/>
              <a:buFont typeface="Open Sans"/>
              <a:buChar char="•"/>
            </a:pPr>
            <a:r>
              <a:rPr lang="en-GB" sz="1400" i="1" dirty="0" err="1"/>
              <a:t>Fulfill</a:t>
            </a:r>
            <a:r>
              <a:rPr lang="en-GB" sz="1400" i="1" dirty="0"/>
              <a:t> children’s potential</a:t>
            </a:r>
            <a:endParaRPr sz="1400" i="1" dirty="0"/>
          </a:p>
          <a:p>
            <a:pPr marL="342900" lvl="0" indent="-254000" algn="l" rtl="0">
              <a:lnSpc>
                <a:spcPct val="150000"/>
              </a:lnSpc>
              <a:spcBef>
                <a:spcPts val="0"/>
              </a:spcBef>
              <a:spcAft>
                <a:spcPts val="0"/>
              </a:spcAft>
              <a:buSzPts val="1400"/>
              <a:buFont typeface="Open Sans"/>
              <a:buChar char="•"/>
            </a:pPr>
            <a:r>
              <a:rPr lang="en-GB" sz="1400" i="1" dirty="0"/>
              <a:t>Build parents’ trust</a:t>
            </a:r>
            <a:endParaRPr sz="1400" i="1" dirty="0"/>
          </a:p>
          <a:p>
            <a:pPr marL="342900" lvl="0" indent="-254000" algn="l" rtl="0">
              <a:lnSpc>
                <a:spcPct val="150000"/>
              </a:lnSpc>
              <a:spcBef>
                <a:spcPts val="0"/>
              </a:spcBef>
              <a:spcAft>
                <a:spcPts val="0"/>
              </a:spcAft>
              <a:buSzPts val="1400"/>
              <a:buFont typeface="Open Sans"/>
              <a:buChar char="•"/>
            </a:pPr>
            <a:r>
              <a:rPr lang="en-GB" sz="1400" i="1" dirty="0"/>
              <a:t>Provide financial sustainability</a:t>
            </a:r>
            <a:endParaRPr sz="1400" i="1" dirty="0"/>
          </a:p>
          <a:p>
            <a:pPr marL="0" lvl="0" indent="0" algn="l" rtl="0">
              <a:lnSpc>
                <a:spcPct val="150000"/>
              </a:lnSpc>
              <a:spcBef>
                <a:spcPts val="800"/>
              </a:spcBef>
              <a:spcAft>
                <a:spcPts val="0"/>
              </a:spcAft>
              <a:buNone/>
            </a:pPr>
            <a:r>
              <a:rPr lang="en-GB" sz="1400" b="1" i="1" dirty="0"/>
              <a:t>RLT Core Principles: </a:t>
            </a:r>
            <a:endParaRPr sz="1400" b="1" i="1" dirty="0"/>
          </a:p>
          <a:p>
            <a:pPr marL="0" lvl="0" indent="0" algn="l" rtl="0">
              <a:lnSpc>
                <a:spcPct val="150000"/>
              </a:lnSpc>
              <a:spcBef>
                <a:spcPts val="0"/>
              </a:spcBef>
              <a:spcAft>
                <a:spcPts val="0"/>
              </a:spcAft>
              <a:buNone/>
            </a:pPr>
            <a:r>
              <a:rPr lang="en-GB" sz="1400" i="1" dirty="0"/>
              <a:t>We will be truly inclusive for all pupils, students and trainees, offering a rich and excellent educational experience whatever their academic ability, social background or special educational need. </a:t>
            </a:r>
            <a:endParaRPr sz="1400" i="1" dirty="0"/>
          </a:p>
          <a:p>
            <a:pPr marL="0" lvl="0" indent="0" algn="l" rtl="0">
              <a:lnSpc>
                <a:spcPct val="150000"/>
              </a:lnSpc>
              <a:spcBef>
                <a:spcPts val="800"/>
              </a:spcBef>
              <a:spcAft>
                <a:spcPts val="0"/>
              </a:spcAft>
              <a:buNone/>
            </a:pPr>
            <a:r>
              <a:rPr lang="en-GB" sz="1400" b="1" i="1" u="sng" dirty="0">
                <a:solidFill>
                  <a:schemeClr val="hlink"/>
                </a:solidFill>
                <a:hlinkClick r:id="rId3"/>
              </a:rPr>
              <a:t>RLT Strategic Education Plan:</a:t>
            </a:r>
            <a:endParaRPr dirty="0">
              <a:latin typeface="Open Sans Light"/>
              <a:ea typeface="Open Sans Light"/>
              <a:cs typeface="Open Sans Light"/>
              <a:sym typeface="Open Sans Light"/>
            </a:endParaRPr>
          </a:p>
          <a:p>
            <a:pPr marL="0" lvl="0" indent="0" algn="l" rtl="0">
              <a:lnSpc>
                <a:spcPct val="150000"/>
              </a:lnSpc>
              <a:spcBef>
                <a:spcPts val="0"/>
              </a:spcBef>
              <a:spcAft>
                <a:spcPts val="0"/>
              </a:spcAft>
              <a:buNone/>
            </a:pPr>
            <a:r>
              <a:rPr lang="en-GB" sz="1400" i="1" dirty="0"/>
              <a:t>2c: Improving provision for our pupils with SEND with strategic leadership and support for schools</a:t>
            </a:r>
            <a:endParaRPr sz="1700" dirty="0"/>
          </a:p>
        </p:txBody>
      </p:sp>
      <p:sp>
        <p:nvSpPr>
          <p:cNvPr id="578" name="Google Shape;578;p98"/>
          <p:cNvSpPr txBox="1">
            <a:spLocks noGrp="1"/>
          </p:cNvSpPr>
          <p:nvPr>
            <p:ph type="title"/>
          </p:nvPr>
        </p:nvSpPr>
        <p:spPr>
          <a:xfrm>
            <a:off x="628650" y="273850"/>
            <a:ext cx="8327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GB"/>
              <a:t>RLT Inclusion Strategy</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99"/>
          <p:cNvSpPr txBox="1">
            <a:spLocks noGrp="1"/>
          </p:cNvSpPr>
          <p:nvPr>
            <p:ph type="body" idx="1"/>
          </p:nvPr>
        </p:nvSpPr>
        <p:spPr>
          <a:xfrm>
            <a:off x="647700" y="1514963"/>
            <a:ext cx="7886700" cy="3153600"/>
          </a:xfrm>
          <a:prstGeom prst="rect">
            <a:avLst/>
          </a:prstGeom>
          <a:noFill/>
          <a:ln>
            <a:noFill/>
          </a:ln>
        </p:spPr>
        <p:txBody>
          <a:bodyPr spcFirstLastPara="1" wrap="square" lIns="68575" tIns="34275" rIns="68575" bIns="34275" anchor="t" anchorCtr="0">
            <a:normAutofit/>
          </a:bodyPr>
          <a:lstStyle/>
          <a:p>
            <a:pPr marL="342900" lvl="0" indent="-342900" algn="l" rtl="0">
              <a:lnSpc>
                <a:spcPct val="150000"/>
              </a:lnSpc>
              <a:spcBef>
                <a:spcPts val="0"/>
              </a:spcBef>
              <a:spcAft>
                <a:spcPts val="0"/>
              </a:spcAft>
              <a:buFont typeface="+mj-lt"/>
              <a:buAutoNum type="arabicPeriod"/>
            </a:pPr>
            <a:r>
              <a:rPr lang="en-GB" sz="1800" b="1" i="1" dirty="0"/>
              <a:t>Quality First Teaching</a:t>
            </a:r>
          </a:p>
          <a:p>
            <a:pPr marL="342900" lvl="0" indent="-342900" algn="l" rtl="0">
              <a:lnSpc>
                <a:spcPct val="150000"/>
              </a:lnSpc>
              <a:spcBef>
                <a:spcPts val="0"/>
              </a:spcBef>
              <a:spcAft>
                <a:spcPts val="0"/>
              </a:spcAft>
              <a:buFont typeface="+mj-lt"/>
              <a:buAutoNum type="arabicPeriod"/>
            </a:pPr>
            <a:r>
              <a:rPr lang="en-GB" sz="1800" b="1" i="1" dirty="0"/>
              <a:t>Capturing the voice of ‘experts by experience’ to develop and refine trust-wide systems and school-based provision </a:t>
            </a:r>
          </a:p>
          <a:p>
            <a:pPr marL="342900" lvl="0" indent="-342900" algn="l" rtl="0">
              <a:lnSpc>
                <a:spcPct val="150000"/>
              </a:lnSpc>
              <a:spcBef>
                <a:spcPts val="0"/>
              </a:spcBef>
              <a:spcAft>
                <a:spcPts val="0"/>
              </a:spcAft>
              <a:buFont typeface="+mj-lt"/>
              <a:buAutoNum type="arabicPeriod"/>
            </a:pPr>
            <a:r>
              <a:rPr lang="en-GB" sz="1800" b="1" i="1" dirty="0"/>
              <a:t>Alternative Provision</a:t>
            </a:r>
          </a:p>
          <a:p>
            <a:pPr marL="342900" lvl="0" indent="-342900" algn="l" rtl="0">
              <a:lnSpc>
                <a:spcPct val="150000"/>
              </a:lnSpc>
              <a:spcBef>
                <a:spcPts val="0"/>
              </a:spcBef>
              <a:spcAft>
                <a:spcPts val="0"/>
              </a:spcAft>
              <a:buFont typeface="+mj-lt"/>
              <a:buAutoNum type="arabicPeriod"/>
            </a:pPr>
            <a:r>
              <a:rPr lang="en-GB" sz="1800" b="1" i="1" dirty="0"/>
              <a:t>Specialist Support</a:t>
            </a:r>
          </a:p>
          <a:p>
            <a:pPr marL="342900" lvl="0" indent="-342900" algn="l" rtl="0">
              <a:lnSpc>
                <a:spcPct val="150000"/>
              </a:lnSpc>
              <a:spcBef>
                <a:spcPts val="0"/>
              </a:spcBef>
              <a:spcAft>
                <a:spcPts val="0"/>
              </a:spcAft>
              <a:buFont typeface="+mj-lt"/>
              <a:buAutoNum type="arabicPeriod"/>
            </a:pPr>
            <a:r>
              <a:rPr lang="en-GB" sz="1800" b="1" i="1" dirty="0"/>
              <a:t>Teaching Assistant workforce development</a:t>
            </a:r>
          </a:p>
          <a:p>
            <a:pPr marL="342900" lvl="0" indent="-342900" algn="l" rtl="0">
              <a:lnSpc>
                <a:spcPct val="150000"/>
              </a:lnSpc>
              <a:spcBef>
                <a:spcPts val="0"/>
              </a:spcBef>
              <a:spcAft>
                <a:spcPts val="0"/>
              </a:spcAft>
              <a:buFont typeface="+mj-lt"/>
              <a:buAutoNum type="arabicPeriod"/>
            </a:pPr>
            <a:r>
              <a:rPr lang="en-GB" sz="1800" b="1" i="1" dirty="0"/>
              <a:t>Liaison and strategic planning with stakeholders</a:t>
            </a:r>
          </a:p>
          <a:p>
            <a:pPr marL="0" lvl="0" indent="0" algn="l" rtl="0">
              <a:lnSpc>
                <a:spcPct val="150000"/>
              </a:lnSpc>
              <a:spcBef>
                <a:spcPts val="0"/>
              </a:spcBef>
              <a:spcAft>
                <a:spcPts val="0"/>
              </a:spcAft>
              <a:buNone/>
            </a:pPr>
            <a:endParaRPr sz="1800" b="1" i="1" dirty="0"/>
          </a:p>
        </p:txBody>
      </p:sp>
      <p:sp>
        <p:nvSpPr>
          <p:cNvPr id="585" name="Google Shape;585;p99"/>
          <p:cNvSpPr txBox="1">
            <a:spLocks noGrp="1"/>
          </p:cNvSpPr>
          <p:nvPr>
            <p:ph type="title"/>
          </p:nvPr>
        </p:nvSpPr>
        <p:spPr>
          <a:xfrm>
            <a:off x="628650" y="273850"/>
            <a:ext cx="8327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GB"/>
              <a:t>RLT Inclusion Strategy</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83">
          <a:extLst>
            <a:ext uri="{FF2B5EF4-FFF2-40B4-BE49-F238E27FC236}">
              <a16:creationId xmlns:a16="http://schemas.microsoft.com/office/drawing/2014/main" id="{7000226D-DCAC-1CFD-CFF0-FB4EEF798106}"/>
            </a:ext>
          </a:extLst>
        </p:cNvPr>
        <p:cNvGrpSpPr/>
        <p:nvPr/>
      </p:nvGrpSpPr>
      <p:grpSpPr>
        <a:xfrm>
          <a:off x="0" y="0"/>
          <a:ext cx="0" cy="0"/>
          <a:chOff x="0" y="0"/>
          <a:chExt cx="0" cy="0"/>
        </a:xfrm>
      </p:grpSpPr>
      <p:sp>
        <p:nvSpPr>
          <p:cNvPr id="584" name="Google Shape;584;p99">
            <a:extLst>
              <a:ext uri="{FF2B5EF4-FFF2-40B4-BE49-F238E27FC236}">
                <a16:creationId xmlns:a16="http://schemas.microsoft.com/office/drawing/2014/main" id="{A1B33CEA-D894-72DF-ECD8-382ACCBF12CA}"/>
              </a:ext>
            </a:extLst>
          </p:cNvPr>
          <p:cNvSpPr txBox="1">
            <a:spLocks noGrp="1"/>
          </p:cNvSpPr>
          <p:nvPr>
            <p:ph type="body" idx="1"/>
          </p:nvPr>
        </p:nvSpPr>
        <p:spPr>
          <a:xfrm>
            <a:off x="647700" y="1514963"/>
            <a:ext cx="7886700" cy="3153600"/>
          </a:xfrm>
          <a:prstGeom prst="rect">
            <a:avLst/>
          </a:prstGeom>
          <a:noFill/>
          <a:ln>
            <a:noFill/>
          </a:ln>
        </p:spPr>
        <p:txBody>
          <a:bodyPr spcFirstLastPara="1" wrap="square" lIns="68575" tIns="34275" rIns="68575" bIns="34275" anchor="t" anchorCtr="0">
            <a:normAutofit fontScale="85000" lnSpcReduction="10000"/>
          </a:bodyPr>
          <a:lstStyle/>
          <a:p>
            <a:pPr marL="0" lvl="0" indent="0" algn="l" rtl="0">
              <a:lnSpc>
                <a:spcPct val="150000"/>
              </a:lnSpc>
              <a:spcBef>
                <a:spcPts val="0"/>
              </a:spcBef>
              <a:spcAft>
                <a:spcPts val="0"/>
              </a:spcAft>
              <a:buNone/>
            </a:pPr>
            <a:r>
              <a:rPr lang="en-GB" sz="1700" b="1" dirty="0"/>
              <a:t>Quality First Teaching - </a:t>
            </a:r>
            <a:r>
              <a:rPr lang="en-GB" sz="1700" b="1" i="1" dirty="0"/>
              <a:t>SEND is everyone’s responsibility</a:t>
            </a:r>
            <a:endParaRPr sz="1700" b="1" i="1" dirty="0"/>
          </a:p>
          <a:p>
            <a:pPr marL="342900" lvl="0" indent="-247332" algn="l" rtl="0">
              <a:lnSpc>
                <a:spcPct val="150000"/>
              </a:lnSpc>
              <a:spcBef>
                <a:spcPts val="800"/>
              </a:spcBef>
              <a:spcAft>
                <a:spcPts val="0"/>
              </a:spcAft>
              <a:buSzPct val="100000"/>
              <a:buFont typeface="Open Sans"/>
              <a:buChar char="•"/>
            </a:pPr>
            <a:r>
              <a:rPr lang="en-GB" sz="1400" b="1" i="1" dirty="0"/>
              <a:t>Teaching and Learning Strategy:</a:t>
            </a:r>
            <a:r>
              <a:rPr lang="en-GB" sz="1400" i="1" dirty="0"/>
              <a:t> School leaders have access to additional, scaffolded guidance on best practice for pupils with SEND in mainstream lessons</a:t>
            </a:r>
            <a:endParaRPr sz="1400" i="1" dirty="0"/>
          </a:p>
          <a:p>
            <a:pPr marL="342900" lvl="0" indent="-247332" algn="l" rtl="0">
              <a:lnSpc>
                <a:spcPct val="150000"/>
              </a:lnSpc>
              <a:spcBef>
                <a:spcPts val="800"/>
              </a:spcBef>
              <a:spcAft>
                <a:spcPts val="0"/>
              </a:spcAft>
              <a:buSzPct val="100000"/>
              <a:buFont typeface="Open Sans"/>
              <a:buChar char="•"/>
            </a:pPr>
            <a:r>
              <a:rPr lang="en-GB" sz="1400" b="1" i="1" dirty="0"/>
              <a:t>Capacity building: </a:t>
            </a:r>
            <a:r>
              <a:rPr lang="en-GB" sz="1400" i="1" dirty="0"/>
              <a:t>Training for SCPs to support the QA of inclusive teaching practice</a:t>
            </a:r>
            <a:endParaRPr sz="1400" i="1" dirty="0"/>
          </a:p>
          <a:p>
            <a:pPr marL="342900" lvl="0" indent="-247332" algn="l" rtl="0">
              <a:lnSpc>
                <a:spcPct val="150000"/>
              </a:lnSpc>
              <a:spcBef>
                <a:spcPts val="800"/>
              </a:spcBef>
              <a:spcAft>
                <a:spcPts val="0"/>
              </a:spcAft>
              <a:buSzPct val="100000"/>
              <a:buFont typeface="Open Sans"/>
              <a:buChar char="•"/>
            </a:pPr>
            <a:r>
              <a:rPr lang="en-GB" sz="1400" b="1" i="1" dirty="0"/>
              <a:t>Distributed leadership: </a:t>
            </a:r>
            <a:r>
              <a:rPr lang="en-GB" sz="1400" i="1" dirty="0"/>
              <a:t>Training for school leaders: Headteachers, SENDCOs, Subject Leaders</a:t>
            </a:r>
            <a:endParaRPr sz="1400" i="1" dirty="0"/>
          </a:p>
          <a:p>
            <a:pPr marL="342900" lvl="0" indent="-247332" algn="l" rtl="0">
              <a:lnSpc>
                <a:spcPct val="150000"/>
              </a:lnSpc>
              <a:spcBef>
                <a:spcPts val="800"/>
              </a:spcBef>
              <a:spcAft>
                <a:spcPts val="0"/>
              </a:spcAft>
              <a:buSzPct val="100000"/>
              <a:buChar char="•"/>
            </a:pPr>
            <a:r>
              <a:rPr lang="en-GB" sz="1400" b="1" i="1" dirty="0"/>
              <a:t>SENDCO Workload:</a:t>
            </a:r>
            <a:r>
              <a:rPr lang="en-GB" sz="1400" i="1" dirty="0"/>
              <a:t> Developing systems to enable SENDCOS to have more time in classrooms</a:t>
            </a:r>
            <a:endParaRPr sz="1400" i="1" dirty="0"/>
          </a:p>
          <a:p>
            <a:pPr marL="342900" lvl="0" indent="-247332" algn="l" rtl="0">
              <a:lnSpc>
                <a:spcPct val="150000"/>
              </a:lnSpc>
              <a:spcBef>
                <a:spcPts val="800"/>
              </a:spcBef>
              <a:spcAft>
                <a:spcPts val="0"/>
              </a:spcAft>
              <a:buSzPct val="100000"/>
              <a:buChar char="•"/>
            </a:pPr>
            <a:r>
              <a:rPr lang="en-GB" sz="1400" b="1" i="1" dirty="0"/>
              <a:t>Transition: </a:t>
            </a:r>
            <a:r>
              <a:rPr lang="en-GB" sz="1400" i="1" dirty="0"/>
              <a:t>Enabling conversations between primary and secondary leaders to improve pupil  understanding at transition (pupil need and curriculum)</a:t>
            </a:r>
            <a:endParaRPr sz="1400" i="1" dirty="0"/>
          </a:p>
          <a:p>
            <a:pPr marL="342900" lvl="0" indent="-247332" algn="l" rtl="0">
              <a:lnSpc>
                <a:spcPct val="150000"/>
              </a:lnSpc>
              <a:spcBef>
                <a:spcPts val="800"/>
              </a:spcBef>
              <a:spcAft>
                <a:spcPts val="800"/>
              </a:spcAft>
              <a:buSzPct val="100000"/>
              <a:buFont typeface="Open Sans"/>
              <a:buChar char="•"/>
            </a:pPr>
            <a:r>
              <a:rPr lang="en-GB" sz="1400" i="1" dirty="0"/>
              <a:t>Increasing </a:t>
            </a:r>
            <a:r>
              <a:rPr lang="en-GB" sz="1400" b="1" i="1" dirty="0"/>
              <a:t>wider curriculum opportunities</a:t>
            </a:r>
            <a:r>
              <a:rPr lang="en-GB" sz="1400" i="1" dirty="0"/>
              <a:t>, e.g. inclusive sports days</a:t>
            </a:r>
            <a:endParaRPr sz="1800" b="1" i="1" dirty="0"/>
          </a:p>
        </p:txBody>
      </p:sp>
      <p:sp>
        <p:nvSpPr>
          <p:cNvPr id="585" name="Google Shape;585;p99">
            <a:extLst>
              <a:ext uri="{FF2B5EF4-FFF2-40B4-BE49-F238E27FC236}">
                <a16:creationId xmlns:a16="http://schemas.microsoft.com/office/drawing/2014/main" id="{D565CAFC-FBBB-2AAE-B1A4-E2F63EE60393}"/>
              </a:ext>
            </a:extLst>
          </p:cNvPr>
          <p:cNvSpPr txBox="1">
            <a:spLocks noGrp="1"/>
          </p:cNvSpPr>
          <p:nvPr>
            <p:ph type="title"/>
          </p:nvPr>
        </p:nvSpPr>
        <p:spPr>
          <a:xfrm>
            <a:off x="628650" y="273850"/>
            <a:ext cx="8327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GB"/>
              <a:t>RLT Inclusion Strategy</a:t>
            </a:r>
            <a:endParaRPr/>
          </a:p>
        </p:txBody>
      </p:sp>
    </p:spTree>
    <p:extLst>
      <p:ext uri="{BB962C8B-B14F-4D97-AF65-F5344CB8AC3E}">
        <p14:creationId xmlns:p14="http://schemas.microsoft.com/office/powerpoint/2010/main" val="1585020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100"/>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GB"/>
              <a:t>Built in, not bolt on</a:t>
            </a:r>
            <a:endParaRPr/>
          </a:p>
        </p:txBody>
      </p:sp>
      <p:pic>
        <p:nvPicPr>
          <p:cNvPr id="592" name="Google Shape;592;p100"/>
          <p:cNvPicPr preferRelativeResize="0"/>
          <p:nvPr/>
        </p:nvPicPr>
        <p:blipFill>
          <a:blip r:embed="rId3">
            <a:alphaModFix/>
          </a:blip>
          <a:stretch>
            <a:fillRect/>
          </a:stretch>
        </p:blipFill>
        <p:spPr>
          <a:xfrm>
            <a:off x="6009525" y="1668900"/>
            <a:ext cx="1952501" cy="2875724"/>
          </a:xfrm>
          <a:prstGeom prst="rect">
            <a:avLst/>
          </a:prstGeom>
          <a:noFill/>
          <a:ln>
            <a:noFill/>
          </a:ln>
        </p:spPr>
      </p:pic>
      <p:sp>
        <p:nvSpPr>
          <p:cNvPr id="593" name="Google Shape;593;p100"/>
          <p:cNvSpPr/>
          <p:nvPr/>
        </p:nvSpPr>
        <p:spPr>
          <a:xfrm>
            <a:off x="1343639" y="1855935"/>
            <a:ext cx="279900" cy="261300"/>
          </a:xfrm>
          <a:prstGeom prst="donut">
            <a:avLst>
              <a:gd name="adj" fmla="val 25000"/>
            </a:avLst>
          </a:prstGeom>
          <a:noFill/>
          <a:ln w="28575" cap="flat" cmpd="sng">
            <a:solidFill>
              <a:srgbClr val="18181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01454C"/>
              </a:solidFill>
              <a:latin typeface="Arial"/>
              <a:ea typeface="Arial"/>
              <a:cs typeface="Arial"/>
              <a:sym typeface="Arial"/>
            </a:endParaRPr>
          </a:p>
        </p:txBody>
      </p:sp>
      <p:sp>
        <p:nvSpPr>
          <p:cNvPr id="594" name="Google Shape;594;p100"/>
          <p:cNvSpPr/>
          <p:nvPr/>
        </p:nvSpPr>
        <p:spPr>
          <a:xfrm>
            <a:off x="1356970" y="2285371"/>
            <a:ext cx="279900" cy="261300"/>
          </a:xfrm>
          <a:prstGeom prst="donut">
            <a:avLst>
              <a:gd name="adj" fmla="val 25000"/>
            </a:avLst>
          </a:prstGeom>
          <a:solidFill>
            <a:srgbClr val="00B050"/>
          </a:solidFill>
          <a:ln w="28575" cap="flat" cmpd="sng">
            <a:solidFill>
              <a:srgbClr val="18181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01454C"/>
              </a:solidFill>
              <a:latin typeface="Arial"/>
              <a:ea typeface="Arial"/>
              <a:cs typeface="Arial"/>
              <a:sym typeface="Arial"/>
            </a:endParaRPr>
          </a:p>
        </p:txBody>
      </p:sp>
      <p:sp>
        <p:nvSpPr>
          <p:cNvPr id="595" name="Google Shape;595;p100"/>
          <p:cNvSpPr/>
          <p:nvPr/>
        </p:nvSpPr>
        <p:spPr>
          <a:xfrm>
            <a:off x="1343639" y="2714808"/>
            <a:ext cx="279900" cy="261300"/>
          </a:xfrm>
          <a:prstGeom prst="donut">
            <a:avLst>
              <a:gd name="adj" fmla="val 25000"/>
            </a:avLst>
          </a:prstGeom>
          <a:noFill/>
          <a:ln w="28575" cap="flat" cmpd="sng">
            <a:solidFill>
              <a:srgbClr val="18181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01454C"/>
              </a:solidFill>
              <a:latin typeface="Arial"/>
              <a:ea typeface="Arial"/>
              <a:cs typeface="Arial"/>
              <a:sym typeface="Arial"/>
            </a:endParaRPr>
          </a:p>
        </p:txBody>
      </p:sp>
      <p:sp>
        <p:nvSpPr>
          <p:cNvPr id="596" name="Google Shape;596;p100"/>
          <p:cNvSpPr/>
          <p:nvPr/>
        </p:nvSpPr>
        <p:spPr>
          <a:xfrm>
            <a:off x="1343639" y="3144245"/>
            <a:ext cx="279900" cy="261300"/>
          </a:xfrm>
          <a:prstGeom prst="donut">
            <a:avLst>
              <a:gd name="adj" fmla="val 25000"/>
            </a:avLst>
          </a:prstGeom>
          <a:solidFill>
            <a:schemeClr val="accent6"/>
          </a:solidFill>
          <a:ln w="28575" cap="flat" cmpd="sng">
            <a:solidFill>
              <a:srgbClr val="18181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01454C"/>
              </a:solidFill>
              <a:latin typeface="Arial"/>
              <a:ea typeface="Arial"/>
              <a:cs typeface="Arial"/>
              <a:sym typeface="Arial"/>
            </a:endParaRPr>
          </a:p>
        </p:txBody>
      </p:sp>
      <p:sp>
        <p:nvSpPr>
          <p:cNvPr id="597" name="Google Shape;597;p100"/>
          <p:cNvSpPr/>
          <p:nvPr/>
        </p:nvSpPr>
        <p:spPr>
          <a:xfrm>
            <a:off x="1343639" y="3573681"/>
            <a:ext cx="279900" cy="261300"/>
          </a:xfrm>
          <a:prstGeom prst="donut">
            <a:avLst>
              <a:gd name="adj" fmla="val 25000"/>
            </a:avLst>
          </a:prstGeom>
          <a:noFill/>
          <a:ln w="28575" cap="flat" cmpd="sng">
            <a:solidFill>
              <a:srgbClr val="18181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01454C"/>
              </a:solidFill>
              <a:latin typeface="Arial"/>
              <a:ea typeface="Arial"/>
              <a:cs typeface="Arial"/>
              <a:sym typeface="Arial"/>
            </a:endParaRPr>
          </a:p>
        </p:txBody>
      </p:sp>
      <p:sp>
        <p:nvSpPr>
          <p:cNvPr id="598" name="Google Shape;598;p100"/>
          <p:cNvSpPr/>
          <p:nvPr/>
        </p:nvSpPr>
        <p:spPr>
          <a:xfrm>
            <a:off x="1343639" y="4003118"/>
            <a:ext cx="279900" cy="261300"/>
          </a:xfrm>
          <a:prstGeom prst="donut">
            <a:avLst>
              <a:gd name="adj" fmla="val 25000"/>
            </a:avLst>
          </a:prstGeom>
          <a:noFill/>
          <a:ln w="28575" cap="flat" cmpd="sng">
            <a:solidFill>
              <a:srgbClr val="18181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01454C"/>
              </a:solidFill>
              <a:latin typeface="Arial"/>
              <a:ea typeface="Arial"/>
              <a:cs typeface="Arial"/>
              <a:sym typeface="Arial"/>
            </a:endParaRPr>
          </a:p>
        </p:txBody>
      </p:sp>
      <p:sp>
        <p:nvSpPr>
          <p:cNvPr id="599" name="Google Shape;599;p100"/>
          <p:cNvSpPr/>
          <p:nvPr/>
        </p:nvSpPr>
        <p:spPr>
          <a:xfrm>
            <a:off x="2101290" y="1855935"/>
            <a:ext cx="279900" cy="261300"/>
          </a:xfrm>
          <a:prstGeom prst="donut">
            <a:avLst>
              <a:gd name="adj" fmla="val 25000"/>
            </a:avLst>
          </a:prstGeom>
          <a:solidFill>
            <a:srgbClr val="7030A0"/>
          </a:solidFill>
          <a:ln w="28575" cap="flat" cmpd="sng">
            <a:solidFill>
              <a:srgbClr val="18181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7030A0"/>
              </a:solidFill>
              <a:latin typeface="Arial"/>
              <a:ea typeface="Arial"/>
              <a:cs typeface="Arial"/>
              <a:sym typeface="Arial"/>
            </a:endParaRPr>
          </a:p>
        </p:txBody>
      </p:sp>
      <p:sp>
        <p:nvSpPr>
          <p:cNvPr id="600" name="Google Shape;600;p100"/>
          <p:cNvSpPr/>
          <p:nvPr/>
        </p:nvSpPr>
        <p:spPr>
          <a:xfrm>
            <a:off x="2114621" y="2285371"/>
            <a:ext cx="279900" cy="261300"/>
          </a:xfrm>
          <a:prstGeom prst="donut">
            <a:avLst>
              <a:gd name="adj" fmla="val 25000"/>
            </a:avLst>
          </a:prstGeom>
          <a:noFill/>
          <a:ln w="28575" cap="flat" cmpd="sng">
            <a:solidFill>
              <a:srgbClr val="18181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01454C"/>
              </a:solidFill>
              <a:latin typeface="Arial"/>
              <a:ea typeface="Arial"/>
              <a:cs typeface="Arial"/>
              <a:sym typeface="Arial"/>
            </a:endParaRPr>
          </a:p>
        </p:txBody>
      </p:sp>
      <p:sp>
        <p:nvSpPr>
          <p:cNvPr id="601" name="Google Shape;601;p100"/>
          <p:cNvSpPr/>
          <p:nvPr/>
        </p:nvSpPr>
        <p:spPr>
          <a:xfrm>
            <a:off x="2101290" y="2714808"/>
            <a:ext cx="279900" cy="261300"/>
          </a:xfrm>
          <a:prstGeom prst="donut">
            <a:avLst>
              <a:gd name="adj" fmla="val 25000"/>
            </a:avLst>
          </a:prstGeom>
          <a:noFill/>
          <a:ln w="28575" cap="flat" cmpd="sng">
            <a:solidFill>
              <a:srgbClr val="18181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01454C"/>
              </a:solidFill>
              <a:latin typeface="Arial"/>
              <a:ea typeface="Arial"/>
              <a:cs typeface="Arial"/>
              <a:sym typeface="Arial"/>
            </a:endParaRPr>
          </a:p>
        </p:txBody>
      </p:sp>
      <p:sp>
        <p:nvSpPr>
          <p:cNvPr id="602" name="Google Shape;602;p100"/>
          <p:cNvSpPr/>
          <p:nvPr/>
        </p:nvSpPr>
        <p:spPr>
          <a:xfrm>
            <a:off x="2101290" y="3144245"/>
            <a:ext cx="279900" cy="261300"/>
          </a:xfrm>
          <a:prstGeom prst="donut">
            <a:avLst>
              <a:gd name="adj" fmla="val 25000"/>
            </a:avLst>
          </a:prstGeom>
          <a:solidFill>
            <a:schemeClr val="accent6"/>
          </a:solidFill>
          <a:ln w="28575" cap="flat" cmpd="sng">
            <a:solidFill>
              <a:srgbClr val="18181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01454C"/>
              </a:solidFill>
              <a:latin typeface="Arial"/>
              <a:ea typeface="Arial"/>
              <a:cs typeface="Arial"/>
              <a:sym typeface="Arial"/>
            </a:endParaRPr>
          </a:p>
        </p:txBody>
      </p:sp>
      <p:sp>
        <p:nvSpPr>
          <p:cNvPr id="603" name="Google Shape;603;p100"/>
          <p:cNvSpPr/>
          <p:nvPr/>
        </p:nvSpPr>
        <p:spPr>
          <a:xfrm>
            <a:off x="2101290" y="3573681"/>
            <a:ext cx="279900" cy="261300"/>
          </a:xfrm>
          <a:prstGeom prst="donut">
            <a:avLst>
              <a:gd name="adj" fmla="val 25000"/>
            </a:avLst>
          </a:prstGeom>
          <a:solidFill>
            <a:srgbClr val="FFC000"/>
          </a:solidFill>
          <a:ln w="28575" cap="flat" cmpd="sng">
            <a:solidFill>
              <a:srgbClr val="18181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941651"/>
              </a:solidFill>
              <a:latin typeface="Arial"/>
              <a:ea typeface="Arial"/>
              <a:cs typeface="Arial"/>
              <a:sym typeface="Arial"/>
            </a:endParaRPr>
          </a:p>
        </p:txBody>
      </p:sp>
      <p:sp>
        <p:nvSpPr>
          <p:cNvPr id="604" name="Google Shape;604;p100"/>
          <p:cNvSpPr/>
          <p:nvPr/>
        </p:nvSpPr>
        <p:spPr>
          <a:xfrm>
            <a:off x="2101290" y="4003118"/>
            <a:ext cx="279900" cy="261300"/>
          </a:xfrm>
          <a:prstGeom prst="donut">
            <a:avLst>
              <a:gd name="adj" fmla="val 25000"/>
            </a:avLst>
          </a:prstGeom>
          <a:noFill/>
          <a:ln w="28575" cap="flat" cmpd="sng">
            <a:solidFill>
              <a:srgbClr val="18181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01454C"/>
              </a:solidFill>
              <a:latin typeface="Arial"/>
              <a:ea typeface="Arial"/>
              <a:cs typeface="Arial"/>
              <a:sym typeface="Arial"/>
            </a:endParaRPr>
          </a:p>
        </p:txBody>
      </p:sp>
      <p:sp>
        <p:nvSpPr>
          <p:cNvPr id="605" name="Google Shape;605;p100"/>
          <p:cNvSpPr/>
          <p:nvPr/>
        </p:nvSpPr>
        <p:spPr>
          <a:xfrm>
            <a:off x="2872272" y="1855935"/>
            <a:ext cx="279900" cy="261300"/>
          </a:xfrm>
          <a:prstGeom prst="donut">
            <a:avLst>
              <a:gd name="adj" fmla="val 25000"/>
            </a:avLst>
          </a:prstGeom>
          <a:solidFill>
            <a:schemeClr val="accent6"/>
          </a:solidFill>
          <a:ln w="28575" cap="flat" cmpd="sng">
            <a:solidFill>
              <a:srgbClr val="18181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01454C"/>
              </a:solidFill>
              <a:latin typeface="Arial"/>
              <a:ea typeface="Arial"/>
              <a:cs typeface="Arial"/>
              <a:sym typeface="Arial"/>
            </a:endParaRPr>
          </a:p>
        </p:txBody>
      </p:sp>
      <p:sp>
        <p:nvSpPr>
          <p:cNvPr id="606" name="Google Shape;606;p100"/>
          <p:cNvSpPr/>
          <p:nvPr/>
        </p:nvSpPr>
        <p:spPr>
          <a:xfrm>
            <a:off x="2885603" y="2285371"/>
            <a:ext cx="279900" cy="261300"/>
          </a:xfrm>
          <a:prstGeom prst="donut">
            <a:avLst>
              <a:gd name="adj" fmla="val 25000"/>
            </a:avLst>
          </a:prstGeom>
          <a:noFill/>
          <a:ln w="28575" cap="flat" cmpd="sng">
            <a:solidFill>
              <a:srgbClr val="18181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01454C"/>
              </a:solidFill>
              <a:latin typeface="Arial"/>
              <a:ea typeface="Arial"/>
              <a:cs typeface="Arial"/>
              <a:sym typeface="Arial"/>
            </a:endParaRPr>
          </a:p>
        </p:txBody>
      </p:sp>
      <p:sp>
        <p:nvSpPr>
          <p:cNvPr id="607" name="Google Shape;607;p100"/>
          <p:cNvSpPr/>
          <p:nvPr/>
        </p:nvSpPr>
        <p:spPr>
          <a:xfrm>
            <a:off x="2872272" y="2714808"/>
            <a:ext cx="279900" cy="261300"/>
          </a:xfrm>
          <a:prstGeom prst="donut">
            <a:avLst>
              <a:gd name="adj" fmla="val 25000"/>
            </a:avLst>
          </a:prstGeom>
          <a:solidFill>
            <a:schemeClr val="accent6"/>
          </a:solidFill>
          <a:ln w="28575" cap="flat" cmpd="sng">
            <a:solidFill>
              <a:srgbClr val="18181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01454C"/>
              </a:solidFill>
              <a:latin typeface="Arial"/>
              <a:ea typeface="Arial"/>
              <a:cs typeface="Arial"/>
              <a:sym typeface="Arial"/>
            </a:endParaRPr>
          </a:p>
        </p:txBody>
      </p:sp>
      <p:sp>
        <p:nvSpPr>
          <p:cNvPr id="608" name="Google Shape;608;p100"/>
          <p:cNvSpPr/>
          <p:nvPr/>
        </p:nvSpPr>
        <p:spPr>
          <a:xfrm>
            <a:off x="2872272" y="3144245"/>
            <a:ext cx="279900" cy="261300"/>
          </a:xfrm>
          <a:prstGeom prst="donut">
            <a:avLst>
              <a:gd name="adj" fmla="val 25000"/>
            </a:avLst>
          </a:prstGeom>
          <a:noFill/>
          <a:ln w="28575" cap="flat" cmpd="sng">
            <a:solidFill>
              <a:srgbClr val="18181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01454C"/>
              </a:solidFill>
              <a:latin typeface="Arial"/>
              <a:ea typeface="Arial"/>
              <a:cs typeface="Arial"/>
              <a:sym typeface="Arial"/>
            </a:endParaRPr>
          </a:p>
        </p:txBody>
      </p:sp>
      <p:sp>
        <p:nvSpPr>
          <p:cNvPr id="609" name="Google Shape;609;p100"/>
          <p:cNvSpPr/>
          <p:nvPr/>
        </p:nvSpPr>
        <p:spPr>
          <a:xfrm>
            <a:off x="2872272" y="3573681"/>
            <a:ext cx="279900" cy="261300"/>
          </a:xfrm>
          <a:prstGeom prst="donut">
            <a:avLst>
              <a:gd name="adj" fmla="val 25000"/>
            </a:avLst>
          </a:prstGeom>
          <a:solidFill>
            <a:schemeClr val="accent6"/>
          </a:solidFill>
          <a:ln w="28575" cap="flat" cmpd="sng">
            <a:solidFill>
              <a:srgbClr val="18181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01454C"/>
              </a:solidFill>
              <a:latin typeface="Arial"/>
              <a:ea typeface="Arial"/>
              <a:cs typeface="Arial"/>
              <a:sym typeface="Arial"/>
            </a:endParaRPr>
          </a:p>
        </p:txBody>
      </p:sp>
      <p:sp>
        <p:nvSpPr>
          <p:cNvPr id="610" name="Google Shape;610;p100"/>
          <p:cNvSpPr/>
          <p:nvPr/>
        </p:nvSpPr>
        <p:spPr>
          <a:xfrm>
            <a:off x="2872272" y="4003118"/>
            <a:ext cx="279900" cy="261300"/>
          </a:xfrm>
          <a:prstGeom prst="donut">
            <a:avLst>
              <a:gd name="adj" fmla="val 25000"/>
            </a:avLst>
          </a:prstGeom>
          <a:noFill/>
          <a:ln w="28575" cap="flat" cmpd="sng">
            <a:solidFill>
              <a:srgbClr val="18181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01454C"/>
              </a:solidFill>
              <a:latin typeface="Arial"/>
              <a:ea typeface="Arial"/>
              <a:cs typeface="Arial"/>
              <a:sym typeface="Arial"/>
            </a:endParaRPr>
          </a:p>
        </p:txBody>
      </p:sp>
      <p:sp>
        <p:nvSpPr>
          <p:cNvPr id="611" name="Google Shape;611;p100"/>
          <p:cNvSpPr/>
          <p:nvPr/>
        </p:nvSpPr>
        <p:spPr>
          <a:xfrm>
            <a:off x="3656584" y="1855935"/>
            <a:ext cx="279900" cy="261300"/>
          </a:xfrm>
          <a:prstGeom prst="donut">
            <a:avLst>
              <a:gd name="adj" fmla="val 25000"/>
            </a:avLst>
          </a:prstGeom>
          <a:noFill/>
          <a:ln w="28575" cap="flat" cmpd="sng">
            <a:solidFill>
              <a:srgbClr val="18181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01454C"/>
              </a:solidFill>
              <a:latin typeface="Arial"/>
              <a:ea typeface="Arial"/>
              <a:cs typeface="Arial"/>
              <a:sym typeface="Arial"/>
            </a:endParaRPr>
          </a:p>
        </p:txBody>
      </p:sp>
      <p:sp>
        <p:nvSpPr>
          <p:cNvPr id="612" name="Google Shape;612;p100"/>
          <p:cNvSpPr/>
          <p:nvPr/>
        </p:nvSpPr>
        <p:spPr>
          <a:xfrm>
            <a:off x="3669915" y="2285371"/>
            <a:ext cx="279900" cy="261300"/>
          </a:xfrm>
          <a:prstGeom prst="donut">
            <a:avLst>
              <a:gd name="adj" fmla="val 25000"/>
            </a:avLst>
          </a:prstGeom>
          <a:noFill/>
          <a:ln w="28575" cap="flat" cmpd="sng">
            <a:solidFill>
              <a:srgbClr val="18181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01454C"/>
              </a:solidFill>
              <a:latin typeface="Arial"/>
              <a:ea typeface="Arial"/>
              <a:cs typeface="Arial"/>
              <a:sym typeface="Arial"/>
            </a:endParaRPr>
          </a:p>
        </p:txBody>
      </p:sp>
      <p:sp>
        <p:nvSpPr>
          <p:cNvPr id="613" name="Google Shape;613;p100"/>
          <p:cNvSpPr/>
          <p:nvPr/>
        </p:nvSpPr>
        <p:spPr>
          <a:xfrm>
            <a:off x="3656584" y="2714808"/>
            <a:ext cx="279900" cy="261300"/>
          </a:xfrm>
          <a:prstGeom prst="donut">
            <a:avLst>
              <a:gd name="adj" fmla="val 25000"/>
            </a:avLst>
          </a:prstGeom>
          <a:noFill/>
          <a:ln w="28575" cap="flat" cmpd="sng">
            <a:solidFill>
              <a:srgbClr val="18181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01454C"/>
              </a:solidFill>
              <a:latin typeface="Arial"/>
              <a:ea typeface="Arial"/>
              <a:cs typeface="Arial"/>
              <a:sym typeface="Arial"/>
            </a:endParaRPr>
          </a:p>
        </p:txBody>
      </p:sp>
      <p:sp>
        <p:nvSpPr>
          <p:cNvPr id="614" name="Google Shape;614;p100"/>
          <p:cNvSpPr/>
          <p:nvPr/>
        </p:nvSpPr>
        <p:spPr>
          <a:xfrm>
            <a:off x="3656584" y="3144245"/>
            <a:ext cx="279900" cy="261300"/>
          </a:xfrm>
          <a:prstGeom prst="donut">
            <a:avLst>
              <a:gd name="adj" fmla="val 25000"/>
            </a:avLst>
          </a:prstGeom>
          <a:solidFill>
            <a:srgbClr val="00B050"/>
          </a:solidFill>
          <a:ln w="28575" cap="flat" cmpd="sng">
            <a:solidFill>
              <a:srgbClr val="18181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01454C"/>
              </a:solidFill>
              <a:latin typeface="Arial"/>
              <a:ea typeface="Arial"/>
              <a:cs typeface="Arial"/>
              <a:sym typeface="Arial"/>
            </a:endParaRPr>
          </a:p>
        </p:txBody>
      </p:sp>
      <p:sp>
        <p:nvSpPr>
          <p:cNvPr id="615" name="Google Shape;615;p100"/>
          <p:cNvSpPr/>
          <p:nvPr/>
        </p:nvSpPr>
        <p:spPr>
          <a:xfrm>
            <a:off x="3656584" y="3573681"/>
            <a:ext cx="279900" cy="261300"/>
          </a:xfrm>
          <a:prstGeom prst="donut">
            <a:avLst>
              <a:gd name="adj" fmla="val 25000"/>
            </a:avLst>
          </a:prstGeom>
          <a:noFill/>
          <a:ln w="28575" cap="flat" cmpd="sng">
            <a:solidFill>
              <a:srgbClr val="18181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01454C"/>
              </a:solidFill>
              <a:latin typeface="Arial"/>
              <a:ea typeface="Arial"/>
              <a:cs typeface="Arial"/>
              <a:sym typeface="Arial"/>
            </a:endParaRPr>
          </a:p>
        </p:txBody>
      </p:sp>
      <p:sp>
        <p:nvSpPr>
          <p:cNvPr id="616" name="Google Shape;616;p100"/>
          <p:cNvSpPr/>
          <p:nvPr/>
        </p:nvSpPr>
        <p:spPr>
          <a:xfrm>
            <a:off x="3656584" y="4003118"/>
            <a:ext cx="279900" cy="261300"/>
          </a:xfrm>
          <a:prstGeom prst="donut">
            <a:avLst>
              <a:gd name="adj" fmla="val 25000"/>
            </a:avLst>
          </a:prstGeom>
          <a:noFill/>
          <a:ln w="28575" cap="flat" cmpd="sng">
            <a:solidFill>
              <a:srgbClr val="18181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01454C"/>
              </a:solidFill>
              <a:latin typeface="Arial"/>
              <a:ea typeface="Arial"/>
              <a:cs typeface="Arial"/>
              <a:sym typeface="Arial"/>
            </a:endParaRPr>
          </a:p>
        </p:txBody>
      </p:sp>
      <p:sp>
        <p:nvSpPr>
          <p:cNvPr id="617" name="Google Shape;617;p100"/>
          <p:cNvSpPr/>
          <p:nvPr/>
        </p:nvSpPr>
        <p:spPr>
          <a:xfrm>
            <a:off x="4440897" y="1855935"/>
            <a:ext cx="279900" cy="261300"/>
          </a:xfrm>
          <a:prstGeom prst="donut">
            <a:avLst>
              <a:gd name="adj" fmla="val 25000"/>
            </a:avLst>
          </a:prstGeom>
          <a:solidFill>
            <a:schemeClr val="accent6"/>
          </a:solidFill>
          <a:ln w="28575" cap="flat" cmpd="sng">
            <a:solidFill>
              <a:srgbClr val="18181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01454C"/>
              </a:solidFill>
              <a:latin typeface="Arial"/>
              <a:ea typeface="Arial"/>
              <a:cs typeface="Arial"/>
              <a:sym typeface="Arial"/>
            </a:endParaRPr>
          </a:p>
        </p:txBody>
      </p:sp>
      <p:sp>
        <p:nvSpPr>
          <p:cNvPr id="618" name="Google Shape;618;p100"/>
          <p:cNvSpPr/>
          <p:nvPr/>
        </p:nvSpPr>
        <p:spPr>
          <a:xfrm>
            <a:off x="4454228" y="2285371"/>
            <a:ext cx="279900" cy="261300"/>
          </a:xfrm>
          <a:prstGeom prst="donut">
            <a:avLst>
              <a:gd name="adj" fmla="val 25000"/>
            </a:avLst>
          </a:prstGeom>
          <a:solidFill>
            <a:srgbClr val="7030A0"/>
          </a:solidFill>
          <a:ln w="28575" cap="flat" cmpd="sng">
            <a:solidFill>
              <a:srgbClr val="18181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01454C"/>
              </a:solidFill>
              <a:latin typeface="Arial"/>
              <a:ea typeface="Arial"/>
              <a:cs typeface="Arial"/>
              <a:sym typeface="Arial"/>
            </a:endParaRPr>
          </a:p>
        </p:txBody>
      </p:sp>
      <p:sp>
        <p:nvSpPr>
          <p:cNvPr id="619" name="Google Shape;619;p100"/>
          <p:cNvSpPr/>
          <p:nvPr/>
        </p:nvSpPr>
        <p:spPr>
          <a:xfrm>
            <a:off x="4440897" y="2714808"/>
            <a:ext cx="279900" cy="261300"/>
          </a:xfrm>
          <a:prstGeom prst="donut">
            <a:avLst>
              <a:gd name="adj" fmla="val 25000"/>
            </a:avLst>
          </a:prstGeom>
          <a:noFill/>
          <a:ln w="28575" cap="flat" cmpd="sng">
            <a:solidFill>
              <a:srgbClr val="18181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01454C"/>
              </a:solidFill>
              <a:latin typeface="Arial"/>
              <a:ea typeface="Arial"/>
              <a:cs typeface="Arial"/>
              <a:sym typeface="Arial"/>
            </a:endParaRPr>
          </a:p>
        </p:txBody>
      </p:sp>
      <p:sp>
        <p:nvSpPr>
          <p:cNvPr id="620" name="Google Shape;620;p100"/>
          <p:cNvSpPr/>
          <p:nvPr/>
        </p:nvSpPr>
        <p:spPr>
          <a:xfrm>
            <a:off x="4440897" y="3144245"/>
            <a:ext cx="279900" cy="261300"/>
          </a:xfrm>
          <a:prstGeom prst="donut">
            <a:avLst>
              <a:gd name="adj" fmla="val 25000"/>
            </a:avLst>
          </a:prstGeom>
          <a:solidFill>
            <a:schemeClr val="accent6"/>
          </a:solidFill>
          <a:ln w="28575" cap="flat" cmpd="sng">
            <a:solidFill>
              <a:srgbClr val="18181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01454C"/>
              </a:solidFill>
              <a:latin typeface="Arial"/>
              <a:ea typeface="Arial"/>
              <a:cs typeface="Arial"/>
              <a:sym typeface="Arial"/>
            </a:endParaRPr>
          </a:p>
        </p:txBody>
      </p:sp>
      <p:sp>
        <p:nvSpPr>
          <p:cNvPr id="621" name="Google Shape;621;p100"/>
          <p:cNvSpPr/>
          <p:nvPr/>
        </p:nvSpPr>
        <p:spPr>
          <a:xfrm>
            <a:off x="4440897" y="3573681"/>
            <a:ext cx="279900" cy="261300"/>
          </a:xfrm>
          <a:prstGeom prst="donut">
            <a:avLst>
              <a:gd name="adj" fmla="val 25000"/>
            </a:avLst>
          </a:prstGeom>
          <a:noFill/>
          <a:ln w="28575" cap="flat" cmpd="sng">
            <a:solidFill>
              <a:srgbClr val="18181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01454C"/>
              </a:solidFill>
              <a:latin typeface="Arial"/>
              <a:ea typeface="Arial"/>
              <a:cs typeface="Arial"/>
              <a:sym typeface="Arial"/>
            </a:endParaRPr>
          </a:p>
        </p:txBody>
      </p:sp>
      <p:sp>
        <p:nvSpPr>
          <p:cNvPr id="622" name="Google Shape;622;p100"/>
          <p:cNvSpPr/>
          <p:nvPr/>
        </p:nvSpPr>
        <p:spPr>
          <a:xfrm>
            <a:off x="4440897" y="4003118"/>
            <a:ext cx="279900" cy="261300"/>
          </a:xfrm>
          <a:prstGeom prst="donut">
            <a:avLst>
              <a:gd name="adj" fmla="val 25000"/>
            </a:avLst>
          </a:prstGeom>
          <a:solidFill>
            <a:schemeClr val="accent6"/>
          </a:solidFill>
          <a:ln w="28575" cap="flat" cmpd="sng">
            <a:solidFill>
              <a:srgbClr val="18181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01454C"/>
              </a:solidFill>
              <a:latin typeface="Arial"/>
              <a:ea typeface="Arial"/>
              <a:cs typeface="Arial"/>
              <a:sym typeface="Arial"/>
            </a:endParaRPr>
          </a:p>
        </p:txBody>
      </p:sp>
      <p:sp>
        <p:nvSpPr>
          <p:cNvPr id="623" name="Google Shape;623;p100"/>
          <p:cNvSpPr/>
          <p:nvPr/>
        </p:nvSpPr>
        <p:spPr>
          <a:xfrm>
            <a:off x="1119800" y="1649488"/>
            <a:ext cx="3897600" cy="2914500"/>
          </a:xfrm>
          <a:prstGeom prst="rect">
            <a:avLst/>
          </a:prstGeom>
          <a:noFill/>
          <a:ln w="38100" cap="flat" cmpd="sng">
            <a:solidFill>
              <a:srgbClr val="067887"/>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2F2F2"/>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graphicFrame>
        <p:nvGraphicFramePr>
          <p:cNvPr id="629" name="Google Shape;629;p101"/>
          <p:cNvGraphicFramePr/>
          <p:nvPr/>
        </p:nvGraphicFramePr>
        <p:xfrm>
          <a:off x="357225" y="27975"/>
          <a:ext cx="8429550" cy="4746980"/>
        </p:xfrm>
        <a:graphic>
          <a:graphicData uri="http://schemas.openxmlformats.org/drawingml/2006/table">
            <a:tbl>
              <a:tblPr>
                <a:noFill/>
                <a:tableStyleId>{15A3B820-2737-48D8-B2C2-7D5C728C957A}</a:tableStyleId>
              </a:tblPr>
              <a:tblGrid>
                <a:gridCol w="1404925">
                  <a:extLst>
                    <a:ext uri="{9D8B030D-6E8A-4147-A177-3AD203B41FA5}">
                      <a16:colId xmlns:a16="http://schemas.microsoft.com/office/drawing/2014/main" val="20000"/>
                    </a:ext>
                  </a:extLst>
                </a:gridCol>
                <a:gridCol w="1404925">
                  <a:extLst>
                    <a:ext uri="{9D8B030D-6E8A-4147-A177-3AD203B41FA5}">
                      <a16:colId xmlns:a16="http://schemas.microsoft.com/office/drawing/2014/main" val="20001"/>
                    </a:ext>
                  </a:extLst>
                </a:gridCol>
                <a:gridCol w="1404925">
                  <a:extLst>
                    <a:ext uri="{9D8B030D-6E8A-4147-A177-3AD203B41FA5}">
                      <a16:colId xmlns:a16="http://schemas.microsoft.com/office/drawing/2014/main" val="20002"/>
                    </a:ext>
                  </a:extLst>
                </a:gridCol>
                <a:gridCol w="1404925">
                  <a:extLst>
                    <a:ext uri="{9D8B030D-6E8A-4147-A177-3AD203B41FA5}">
                      <a16:colId xmlns:a16="http://schemas.microsoft.com/office/drawing/2014/main" val="20003"/>
                    </a:ext>
                  </a:extLst>
                </a:gridCol>
                <a:gridCol w="1404925">
                  <a:extLst>
                    <a:ext uri="{9D8B030D-6E8A-4147-A177-3AD203B41FA5}">
                      <a16:colId xmlns:a16="http://schemas.microsoft.com/office/drawing/2014/main" val="20004"/>
                    </a:ext>
                  </a:extLst>
                </a:gridCol>
                <a:gridCol w="1404925">
                  <a:extLst>
                    <a:ext uri="{9D8B030D-6E8A-4147-A177-3AD203B41FA5}">
                      <a16:colId xmlns:a16="http://schemas.microsoft.com/office/drawing/2014/main" val="20005"/>
                    </a:ext>
                  </a:extLst>
                </a:gridCol>
              </a:tblGrid>
              <a:tr h="723650">
                <a:tc>
                  <a:txBody>
                    <a:bodyPr/>
                    <a:lstStyle/>
                    <a:p>
                      <a:pPr marL="0" lvl="0" indent="0" algn="ctr" rtl="0">
                        <a:spcBef>
                          <a:spcPts val="0"/>
                        </a:spcBef>
                        <a:spcAft>
                          <a:spcPts val="0"/>
                        </a:spcAft>
                        <a:buNone/>
                      </a:pPr>
                      <a:r>
                        <a:rPr lang="en-GB" sz="1200" b="1">
                          <a:latin typeface="Open Sans"/>
                          <a:ea typeface="Open Sans"/>
                          <a:cs typeface="Open Sans"/>
                          <a:sym typeface="Open Sans"/>
                        </a:rPr>
                        <a:t>Child 1</a:t>
                      </a:r>
                      <a:endParaRPr sz="1200" b="1">
                        <a:latin typeface="Open Sans"/>
                        <a:ea typeface="Open Sans"/>
                        <a:cs typeface="Open Sans"/>
                        <a:sym typeface="Open Sans"/>
                      </a:endParaRPr>
                    </a:p>
                  </a:txBody>
                  <a:tcPr marL="91425" marR="91425" marT="91425" marB="91425">
                    <a:solidFill>
                      <a:schemeClr val="lt1"/>
                    </a:solidFill>
                  </a:tcPr>
                </a:tc>
                <a:tc>
                  <a:txBody>
                    <a:bodyPr/>
                    <a:lstStyle/>
                    <a:p>
                      <a:pPr marL="0" lvl="0" indent="0" algn="ctr" rtl="0">
                        <a:spcBef>
                          <a:spcPts val="0"/>
                        </a:spcBef>
                        <a:spcAft>
                          <a:spcPts val="0"/>
                        </a:spcAft>
                        <a:buNone/>
                      </a:pPr>
                      <a:r>
                        <a:rPr lang="en-GB" sz="1200" b="1">
                          <a:latin typeface="Open Sans"/>
                          <a:ea typeface="Open Sans"/>
                          <a:cs typeface="Open Sans"/>
                          <a:sym typeface="Open Sans"/>
                        </a:rPr>
                        <a:t>Child 2</a:t>
                      </a:r>
                      <a:endParaRPr sz="1200" b="1">
                        <a:latin typeface="Open Sans"/>
                        <a:ea typeface="Open Sans"/>
                        <a:cs typeface="Open Sans"/>
                        <a:sym typeface="Open Sans"/>
                      </a:endParaRPr>
                    </a:p>
                  </a:txBody>
                  <a:tcPr marL="91425" marR="91425" marT="91425" marB="91425">
                    <a:solidFill>
                      <a:schemeClr val="lt1"/>
                    </a:solidFill>
                  </a:tcPr>
                </a:tc>
                <a:tc>
                  <a:txBody>
                    <a:bodyPr/>
                    <a:lstStyle/>
                    <a:p>
                      <a:pPr marL="0" lvl="0" indent="0" algn="ctr" rtl="0">
                        <a:spcBef>
                          <a:spcPts val="0"/>
                        </a:spcBef>
                        <a:spcAft>
                          <a:spcPts val="0"/>
                        </a:spcAft>
                        <a:buNone/>
                      </a:pPr>
                      <a:r>
                        <a:rPr lang="en-GB" sz="1200" b="1">
                          <a:latin typeface="Open Sans"/>
                          <a:ea typeface="Open Sans"/>
                          <a:cs typeface="Open Sans"/>
                          <a:sym typeface="Open Sans"/>
                        </a:rPr>
                        <a:t>Child 3</a:t>
                      </a:r>
                      <a:endParaRPr sz="1200" b="1">
                        <a:latin typeface="Open Sans"/>
                        <a:ea typeface="Open Sans"/>
                        <a:cs typeface="Open Sans"/>
                        <a:sym typeface="Open Sans"/>
                      </a:endParaRPr>
                    </a:p>
                  </a:txBody>
                  <a:tcPr marL="91425" marR="91425" marT="91425" marB="91425">
                    <a:solidFill>
                      <a:schemeClr val="lt1"/>
                    </a:solidFill>
                  </a:tcPr>
                </a:tc>
                <a:tc>
                  <a:txBody>
                    <a:bodyPr/>
                    <a:lstStyle/>
                    <a:p>
                      <a:pPr marL="0" lvl="0" indent="0" algn="ctr" rtl="0">
                        <a:spcBef>
                          <a:spcPts val="0"/>
                        </a:spcBef>
                        <a:spcAft>
                          <a:spcPts val="0"/>
                        </a:spcAft>
                        <a:buNone/>
                      </a:pPr>
                      <a:r>
                        <a:rPr lang="en-GB" sz="1200" b="1">
                          <a:latin typeface="Open Sans"/>
                          <a:ea typeface="Open Sans"/>
                          <a:cs typeface="Open Sans"/>
                          <a:sym typeface="Open Sans"/>
                        </a:rPr>
                        <a:t>Child 4</a:t>
                      </a:r>
                      <a:endParaRPr sz="1200" b="1">
                        <a:latin typeface="Open Sans"/>
                        <a:ea typeface="Open Sans"/>
                        <a:cs typeface="Open Sans"/>
                        <a:sym typeface="Open Sans"/>
                      </a:endParaRPr>
                    </a:p>
                  </a:txBody>
                  <a:tcPr marL="91425" marR="91425" marT="91425" marB="91425">
                    <a:solidFill>
                      <a:schemeClr val="lt1"/>
                    </a:solidFill>
                  </a:tcPr>
                </a:tc>
                <a:tc>
                  <a:txBody>
                    <a:bodyPr/>
                    <a:lstStyle/>
                    <a:p>
                      <a:pPr marL="0" lvl="0" indent="0" algn="ctr" rtl="0">
                        <a:spcBef>
                          <a:spcPts val="0"/>
                        </a:spcBef>
                        <a:spcAft>
                          <a:spcPts val="0"/>
                        </a:spcAft>
                        <a:buNone/>
                      </a:pPr>
                      <a:r>
                        <a:rPr lang="en-GB" sz="1200" b="1">
                          <a:latin typeface="Open Sans"/>
                          <a:ea typeface="Open Sans"/>
                          <a:cs typeface="Open Sans"/>
                          <a:sym typeface="Open Sans"/>
                        </a:rPr>
                        <a:t>Child 5</a:t>
                      </a:r>
                      <a:endParaRPr sz="1200" b="1">
                        <a:latin typeface="Open Sans"/>
                        <a:ea typeface="Open Sans"/>
                        <a:cs typeface="Open Sans"/>
                        <a:sym typeface="Open Sans"/>
                      </a:endParaRPr>
                    </a:p>
                  </a:txBody>
                  <a:tcPr marL="91425" marR="91425" marT="91425" marB="91425">
                    <a:solidFill>
                      <a:schemeClr val="lt1"/>
                    </a:solidFill>
                  </a:tcPr>
                </a:tc>
                <a:tc>
                  <a:txBody>
                    <a:bodyPr/>
                    <a:lstStyle/>
                    <a:p>
                      <a:pPr marL="0" lvl="0" indent="0" algn="ctr" rtl="0">
                        <a:spcBef>
                          <a:spcPts val="0"/>
                        </a:spcBef>
                        <a:spcAft>
                          <a:spcPts val="0"/>
                        </a:spcAft>
                        <a:buNone/>
                      </a:pPr>
                      <a:r>
                        <a:rPr lang="en-GB" sz="1200" b="1">
                          <a:latin typeface="Open Sans"/>
                          <a:ea typeface="Open Sans"/>
                          <a:cs typeface="Open Sans"/>
                          <a:sym typeface="Open Sans"/>
                        </a:rPr>
                        <a:t>Child 6</a:t>
                      </a:r>
                      <a:endParaRPr sz="1200" b="1">
                        <a:latin typeface="Open Sans"/>
                        <a:ea typeface="Open Sans"/>
                        <a:cs typeface="Open Sans"/>
                        <a:sym typeface="Open Sans"/>
                      </a:endParaRPr>
                    </a:p>
                  </a:txBody>
                  <a:tcPr marL="91425" marR="91425" marT="91425" marB="91425">
                    <a:solidFill>
                      <a:schemeClr val="lt1"/>
                    </a:solidFill>
                  </a:tcPr>
                </a:tc>
                <a:extLst>
                  <a:ext uri="{0D108BD9-81ED-4DB2-BD59-A6C34878D82A}">
                    <a16:rowId xmlns:a16="http://schemas.microsoft.com/office/drawing/2014/main" val="10000"/>
                  </a:ext>
                </a:extLst>
              </a:tr>
              <a:tr h="3980350">
                <a:tc>
                  <a:txBody>
                    <a:bodyPr/>
                    <a:lstStyle/>
                    <a:p>
                      <a:pPr marL="0" lvl="0" indent="0" algn="l" rtl="0">
                        <a:spcBef>
                          <a:spcPts val="0"/>
                        </a:spcBef>
                        <a:spcAft>
                          <a:spcPts val="0"/>
                        </a:spcAft>
                        <a:buNone/>
                      </a:pPr>
                      <a:r>
                        <a:rPr lang="en-GB" sz="900" b="1">
                          <a:solidFill>
                            <a:srgbClr val="181818"/>
                          </a:solidFill>
                          <a:latin typeface="Open Sans"/>
                          <a:ea typeface="Open Sans"/>
                          <a:cs typeface="Open Sans"/>
                          <a:sym typeface="Open Sans"/>
                        </a:rPr>
                        <a:t>Visual timetable</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Explain changes in routine</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Clear expectations</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Chunked, dual coded instructions</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Behaviour specific praise</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Preteaching</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Use of scripts for problem-solving</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Movement breaks</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Worked examples/ manipulatives / memory aids</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Extra time to complete tasks</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Preferential seating</a:t>
                      </a:r>
                      <a:endParaRPr sz="900" b="1">
                        <a:solidFill>
                          <a:srgbClr val="181818"/>
                        </a:solidFill>
                        <a:latin typeface="Open Sans"/>
                        <a:ea typeface="Open Sans"/>
                        <a:cs typeface="Open Sans"/>
                        <a:sym typeface="Open Sans"/>
                      </a:endParaRPr>
                    </a:p>
                  </a:txBody>
                  <a:tcPr marL="91425" marR="91425" marT="91425" marB="91425">
                    <a:solidFill>
                      <a:schemeClr val="lt1"/>
                    </a:solidFill>
                  </a:tcPr>
                </a:tc>
                <a:tc>
                  <a:txBody>
                    <a:bodyPr/>
                    <a:lstStyle/>
                    <a:p>
                      <a:pPr marL="0" lvl="0" indent="0" algn="l" rtl="0">
                        <a:spcBef>
                          <a:spcPts val="0"/>
                        </a:spcBef>
                        <a:spcAft>
                          <a:spcPts val="0"/>
                        </a:spcAft>
                        <a:buNone/>
                      </a:pPr>
                      <a:r>
                        <a:rPr lang="en-GB" sz="900" b="1">
                          <a:solidFill>
                            <a:srgbClr val="181818"/>
                          </a:solidFill>
                          <a:latin typeface="Open Sans"/>
                          <a:ea typeface="Open Sans"/>
                          <a:cs typeface="Open Sans"/>
                          <a:sym typeface="Open Sans"/>
                        </a:rPr>
                        <a:t>Chunked, dual coded instructions</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Behaviour specific praise</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Opportunities for overlearning</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Preteaching</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Movement breaks</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Worked examples/ manipulatives / memory aids</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Extra time to complete tasks</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Avoid copying from the board</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Preferential seating</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txBody>
                  <a:tcPr marL="91425" marR="91425" marT="91425" marB="91425">
                    <a:solidFill>
                      <a:schemeClr val="lt1"/>
                    </a:solidFill>
                  </a:tcPr>
                </a:tc>
                <a:tc>
                  <a:txBody>
                    <a:bodyPr/>
                    <a:lstStyle/>
                    <a:p>
                      <a:pPr marL="0" lvl="0" indent="0" algn="l" rtl="0">
                        <a:spcBef>
                          <a:spcPts val="0"/>
                        </a:spcBef>
                        <a:spcAft>
                          <a:spcPts val="0"/>
                        </a:spcAft>
                        <a:buNone/>
                      </a:pPr>
                      <a:r>
                        <a:rPr lang="en-GB" sz="900" b="1">
                          <a:solidFill>
                            <a:srgbClr val="181818"/>
                          </a:solidFill>
                          <a:latin typeface="Open Sans"/>
                          <a:ea typeface="Open Sans"/>
                          <a:cs typeface="Open Sans"/>
                          <a:sym typeface="Open Sans"/>
                        </a:rPr>
                        <a:t>Visual timetable</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Explain changes in routine</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Clear expectations</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Chunked, dual coded instructions</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Behaviour specific praise</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Opportunities for overlearning</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Preteaching</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Movement breaks</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Worked examples/ manipulatives / memory aids</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Extra time to complete tasks</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Preferential seating</a:t>
                      </a:r>
                      <a:endParaRPr sz="900" b="1">
                        <a:solidFill>
                          <a:srgbClr val="181818"/>
                        </a:solidFill>
                        <a:latin typeface="Open Sans"/>
                        <a:ea typeface="Open Sans"/>
                        <a:cs typeface="Open Sans"/>
                        <a:sym typeface="Open Sans"/>
                      </a:endParaRPr>
                    </a:p>
                  </a:txBody>
                  <a:tcPr marL="91425" marR="91425" marT="91425" marB="91425">
                    <a:solidFill>
                      <a:schemeClr val="lt1"/>
                    </a:solidFill>
                  </a:tcPr>
                </a:tc>
                <a:tc>
                  <a:txBody>
                    <a:bodyPr/>
                    <a:lstStyle/>
                    <a:p>
                      <a:pPr marL="0" lvl="0" indent="0" algn="l" rtl="0">
                        <a:spcBef>
                          <a:spcPts val="0"/>
                        </a:spcBef>
                        <a:spcAft>
                          <a:spcPts val="0"/>
                        </a:spcAft>
                        <a:buNone/>
                      </a:pPr>
                      <a:r>
                        <a:rPr lang="en-GB" sz="900" b="1">
                          <a:solidFill>
                            <a:srgbClr val="181818"/>
                          </a:solidFill>
                          <a:latin typeface="Open Sans"/>
                          <a:ea typeface="Open Sans"/>
                          <a:cs typeface="Open Sans"/>
                          <a:sym typeface="Open Sans"/>
                        </a:rPr>
                        <a:t>Explain changes in routine</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Chunked, dual coded instructions</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Behaviour specific praise</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Opportunities for overlearning</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Preteaching</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Use of scripts for problem-solving</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Worked examples/ manipulatives / memory aids</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Extra time to complete tasks</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Preferential seating</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txBody>
                  <a:tcPr marL="91425" marR="91425" marT="91425" marB="91425">
                    <a:solidFill>
                      <a:schemeClr val="lt1"/>
                    </a:solidFill>
                  </a:tcPr>
                </a:tc>
                <a:tc>
                  <a:txBody>
                    <a:bodyPr/>
                    <a:lstStyle/>
                    <a:p>
                      <a:pPr marL="0" lvl="0" indent="0" algn="l" rtl="0">
                        <a:spcBef>
                          <a:spcPts val="0"/>
                        </a:spcBef>
                        <a:spcAft>
                          <a:spcPts val="0"/>
                        </a:spcAft>
                        <a:buNone/>
                      </a:pPr>
                      <a:r>
                        <a:rPr lang="en-GB" sz="900" b="1">
                          <a:solidFill>
                            <a:srgbClr val="181818"/>
                          </a:solidFill>
                          <a:latin typeface="Open Sans"/>
                          <a:ea typeface="Open Sans"/>
                          <a:cs typeface="Open Sans"/>
                          <a:sym typeface="Open Sans"/>
                        </a:rPr>
                        <a:t>Visual timetable</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Chunked, dual coded instructions</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Behaviour specific praise</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Opportunities for overlearning</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Preteaching</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Worked examples/ manipulatives / memory aids</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Extra time to complete tasks</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Avoid copying from the board</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Preferential seating</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txBody>
                  <a:tcPr marL="91425" marR="91425" marT="91425" marB="91425">
                    <a:solidFill>
                      <a:schemeClr val="lt1"/>
                    </a:solidFill>
                  </a:tcPr>
                </a:tc>
                <a:tc>
                  <a:txBody>
                    <a:bodyPr/>
                    <a:lstStyle/>
                    <a:p>
                      <a:pPr marL="0" lvl="0" indent="0" algn="l" rtl="0">
                        <a:spcBef>
                          <a:spcPts val="0"/>
                        </a:spcBef>
                        <a:spcAft>
                          <a:spcPts val="0"/>
                        </a:spcAft>
                        <a:buNone/>
                      </a:pPr>
                      <a:r>
                        <a:rPr lang="en-GB" sz="900" b="1">
                          <a:solidFill>
                            <a:srgbClr val="181818"/>
                          </a:solidFill>
                          <a:latin typeface="Open Sans"/>
                          <a:ea typeface="Open Sans"/>
                          <a:cs typeface="Open Sans"/>
                          <a:sym typeface="Open Sans"/>
                        </a:rPr>
                        <a:t>Visual timetable</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Explain changes in routine</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Clear expectations</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Chunked, dual coded instructions</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Behaviour specific praise</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Preteaching</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Use of scripts for problem-solving</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Movement breaks</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Worked examples/ manipulatives / memory aids</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Extra time to complete tasks</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Preferential seating</a:t>
                      </a:r>
                      <a:endParaRPr sz="900" b="1">
                        <a:solidFill>
                          <a:srgbClr val="181818"/>
                        </a:solidFill>
                        <a:latin typeface="Open Sans"/>
                        <a:ea typeface="Open Sans"/>
                        <a:cs typeface="Open Sans"/>
                        <a:sym typeface="Open Sans"/>
                      </a:endParaRPr>
                    </a:p>
                  </a:txBody>
                  <a:tcPr marL="91425" marR="91425" marT="91425" marB="91425">
                    <a:solidFill>
                      <a:schemeClr val="lt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102"/>
          <p:cNvSpPr txBox="1">
            <a:spLocks noGrp="1"/>
          </p:cNvSpPr>
          <p:nvPr>
            <p:ph type="title"/>
          </p:nvPr>
        </p:nvSpPr>
        <p:spPr>
          <a:xfrm>
            <a:off x="628650" y="273850"/>
            <a:ext cx="8327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GB"/>
              <a:t>Proactive planning</a:t>
            </a:r>
            <a:endParaRPr/>
          </a:p>
        </p:txBody>
      </p:sp>
      <p:sp>
        <p:nvSpPr>
          <p:cNvPr id="636" name="Google Shape;636;p102"/>
          <p:cNvSpPr txBox="1"/>
          <p:nvPr/>
        </p:nvSpPr>
        <p:spPr>
          <a:xfrm>
            <a:off x="646200" y="1565775"/>
            <a:ext cx="7851600" cy="22626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GB" sz="1500" b="1">
                <a:solidFill>
                  <a:srgbClr val="067887"/>
                </a:solidFill>
                <a:latin typeface="Calibri"/>
                <a:ea typeface="Calibri"/>
                <a:cs typeface="Calibri"/>
                <a:sym typeface="Calibri"/>
              </a:rPr>
              <a:t>Almost 3/4 of learners with SEND are likely to have difficulties with elements of:</a:t>
            </a:r>
            <a:endParaRPr sz="1500" b="1">
              <a:solidFill>
                <a:srgbClr val="067887"/>
              </a:solidFill>
              <a:latin typeface="Calibri"/>
              <a:ea typeface="Calibri"/>
              <a:cs typeface="Calibri"/>
              <a:sym typeface="Calibri"/>
            </a:endParaRPr>
          </a:p>
          <a:p>
            <a:pPr marL="457200" lvl="0" indent="-323850" algn="l" rtl="0">
              <a:lnSpc>
                <a:spcPct val="200000"/>
              </a:lnSpc>
              <a:spcBef>
                <a:spcPts val="0"/>
              </a:spcBef>
              <a:spcAft>
                <a:spcPts val="0"/>
              </a:spcAft>
              <a:buClr>
                <a:srgbClr val="067887"/>
              </a:buClr>
              <a:buSzPts val="1500"/>
              <a:buFont typeface="Calibri"/>
              <a:buChar char="●"/>
            </a:pPr>
            <a:r>
              <a:rPr lang="en-GB" sz="1500" b="1">
                <a:solidFill>
                  <a:srgbClr val="067887"/>
                </a:solidFill>
                <a:latin typeface="Calibri"/>
                <a:ea typeface="Calibri"/>
                <a:cs typeface="Calibri"/>
                <a:sym typeface="Calibri"/>
              </a:rPr>
              <a:t>Working memory</a:t>
            </a:r>
            <a:endParaRPr sz="1500" b="1">
              <a:solidFill>
                <a:srgbClr val="067887"/>
              </a:solidFill>
              <a:latin typeface="Calibri"/>
              <a:ea typeface="Calibri"/>
              <a:cs typeface="Calibri"/>
              <a:sym typeface="Calibri"/>
            </a:endParaRPr>
          </a:p>
          <a:p>
            <a:pPr marL="457200" lvl="0" indent="-323850" algn="l" rtl="0">
              <a:lnSpc>
                <a:spcPct val="200000"/>
              </a:lnSpc>
              <a:spcBef>
                <a:spcPts val="0"/>
              </a:spcBef>
              <a:spcAft>
                <a:spcPts val="0"/>
              </a:spcAft>
              <a:buClr>
                <a:srgbClr val="067887"/>
              </a:buClr>
              <a:buSzPts val="1500"/>
              <a:buFont typeface="Calibri"/>
              <a:buChar char="●"/>
            </a:pPr>
            <a:r>
              <a:rPr lang="en-GB" sz="1500" b="1">
                <a:solidFill>
                  <a:srgbClr val="067887"/>
                </a:solidFill>
                <a:latin typeface="Calibri"/>
                <a:ea typeface="Calibri"/>
                <a:cs typeface="Calibri"/>
                <a:sym typeface="Calibri"/>
              </a:rPr>
              <a:t>Language development</a:t>
            </a:r>
            <a:endParaRPr sz="1500" b="1">
              <a:solidFill>
                <a:srgbClr val="067887"/>
              </a:solidFill>
              <a:latin typeface="Calibri"/>
              <a:ea typeface="Calibri"/>
              <a:cs typeface="Calibri"/>
              <a:sym typeface="Calibri"/>
            </a:endParaRPr>
          </a:p>
          <a:p>
            <a:pPr marL="457200" lvl="0" indent="-323850" algn="l" rtl="0">
              <a:lnSpc>
                <a:spcPct val="200000"/>
              </a:lnSpc>
              <a:spcBef>
                <a:spcPts val="0"/>
              </a:spcBef>
              <a:spcAft>
                <a:spcPts val="0"/>
              </a:spcAft>
              <a:buClr>
                <a:srgbClr val="067887"/>
              </a:buClr>
              <a:buSzPts val="1500"/>
              <a:buFont typeface="Calibri"/>
              <a:buChar char="●"/>
            </a:pPr>
            <a:r>
              <a:rPr lang="en-GB" sz="1500" b="1">
                <a:solidFill>
                  <a:srgbClr val="067887"/>
                </a:solidFill>
                <a:latin typeface="Calibri"/>
                <a:ea typeface="Calibri"/>
                <a:cs typeface="Calibri"/>
                <a:sym typeface="Calibri"/>
              </a:rPr>
              <a:t>Executive functioning, e.g. planning, personal organisation, prioritising, self-checking, flexible thinking, impulse control and emotional regulation.</a:t>
            </a:r>
            <a:endParaRPr sz="1500" b="1">
              <a:solidFill>
                <a:srgbClr val="067887"/>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103"/>
          <p:cNvSpPr txBox="1">
            <a:spLocks noGrp="1"/>
          </p:cNvSpPr>
          <p:nvPr>
            <p:ph type="title"/>
          </p:nvPr>
        </p:nvSpPr>
        <p:spPr>
          <a:xfrm>
            <a:off x="607713" y="292319"/>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None/>
            </a:pPr>
            <a:r>
              <a:rPr lang="en-GB"/>
              <a:t>High-quality teaching - EEF </a:t>
            </a:r>
            <a:endParaRPr/>
          </a:p>
        </p:txBody>
      </p:sp>
      <p:sp>
        <p:nvSpPr>
          <p:cNvPr id="643" name="Google Shape;643;p103"/>
          <p:cNvSpPr txBox="1"/>
          <p:nvPr/>
        </p:nvSpPr>
        <p:spPr>
          <a:xfrm>
            <a:off x="343300" y="2042575"/>
            <a:ext cx="4038600" cy="2447400"/>
          </a:xfrm>
          <a:prstGeom prst="rect">
            <a:avLst/>
          </a:prstGeom>
          <a:noFill/>
          <a:ln>
            <a:noFill/>
          </a:ln>
        </p:spPr>
        <p:txBody>
          <a:bodyPr spcFirstLastPara="1" wrap="square" lIns="91425" tIns="45700" rIns="91425" bIns="45700" anchor="t" anchorCtr="0">
            <a:spAutoFit/>
          </a:bodyPr>
          <a:lstStyle/>
          <a:p>
            <a:pPr marL="914400" marR="0" lvl="1" indent="-342900" algn="l" rtl="0">
              <a:lnSpc>
                <a:spcPct val="150000"/>
              </a:lnSpc>
              <a:spcBef>
                <a:spcPts val="600"/>
              </a:spcBef>
              <a:spcAft>
                <a:spcPts val="0"/>
              </a:spcAft>
              <a:buClr>
                <a:schemeClr val="dk2"/>
              </a:buClr>
              <a:buSzPts val="1800"/>
              <a:buFont typeface="Calibri"/>
              <a:buAutoNum type="arabicPeriod"/>
            </a:pPr>
            <a:r>
              <a:rPr lang="en-GB" sz="1800">
                <a:solidFill>
                  <a:schemeClr val="dk2"/>
                </a:solidFill>
                <a:latin typeface="Calibri"/>
                <a:ea typeface="Calibri"/>
                <a:cs typeface="Calibri"/>
                <a:sym typeface="Calibri"/>
              </a:rPr>
              <a:t>Flexible grouping</a:t>
            </a:r>
            <a:endParaRPr sz="1800">
              <a:solidFill>
                <a:schemeClr val="dk2"/>
              </a:solidFill>
              <a:latin typeface="Calibri"/>
              <a:ea typeface="Calibri"/>
              <a:cs typeface="Calibri"/>
              <a:sym typeface="Calibri"/>
            </a:endParaRPr>
          </a:p>
          <a:p>
            <a:pPr marL="914400" marR="0" lvl="1" indent="-342900" algn="l" rtl="0">
              <a:lnSpc>
                <a:spcPct val="150000"/>
              </a:lnSpc>
              <a:spcBef>
                <a:spcPts val="0"/>
              </a:spcBef>
              <a:spcAft>
                <a:spcPts val="0"/>
              </a:spcAft>
              <a:buClr>
                <a:schemeClr val="dk2"/>
              </a:buClr>
              <a:buSzPts val="1800"/>
              <a:buFont typeface="Calibri"/>
              <a:buAutoNum type="arabicPeriod"/>
            </a:pPr>
            <a:r>
              <a:rPr lang="en-GB" sz="1800">
                <a:solidFill>
                  <a:schemeClr val="dk2"/>
                </a:solidFill>
                <a:latin typeface="Calibri"/>
                <a:ea typeface="Calibri"/>
                <a:cs typeface="Calibri"/>
                <a:sym typeface="Calibri"/>
              </a:rPr>
              <a:t>Cognitive and metacognitive strategies</a:t>
            </a:r>
            <a:endParaRPr sz="1800">
              <a:solidFill>
                <a:schemeClr val="dk2"/>
              </a:solidFill>
              <a:latin typeface="Calibri"/>
              <a:ea typeface="Calibri"/>
              <a:cs typeface="Calibri"/>
              <a:sym typeface="Calibri"/>
            </a:endParaRPr>
          </a:p>
          <a:p>
            <a:pPr marL="914400" marR="0" lvl="1" indent="-342900" algn="l" rtl="0">
              <a:lnSpc>
                <a:spcPct val="150000"/>
              </a:lnSpc>
              <a:spcBef>
                <a:spcPts val="0"/>
              </a:spcBef>
              <a:spcAft>
                <a:spcPts val="0"/>
              </a:spcAft>
              <a:buClr>
                <a:schemeClr val="dk2"/>
              </a:buClr>
              <a:buSzPts val="1800"/>
              <a:buFont typeface="Calibri"/>
              <a:buAutoNum type="arabicPeriod"/>
            </a:pPr>
            <a:r>
              <a:rPr lang="en-GB" sz="1800">
                <a:solidFill>
                  <a:schemeClr val="dk2"/>
                </a:solidFill>
                <a:latin typeface="Calibri"/>
                <a:ea typeface="Calibri"/>
                <a:cs typeface="Calibri"/>
                <a:sym typeface="Calibri"/>
              </a:rPr>
              <a:t>Explicit instruction</a:t>
            </a:r>
            <a:endParaRPr sz="1800">
              <a:solidFill>
                <a:schemeClr val="dk2"/>
              </a:solidFill>
              <a:latin typeface="Calibri"/>
              <a:ea typeface="Calibri"/>
              <a:cs typeface="Calibri"/>
              <a:sym typeface="Calibri"/>
            </a:endParaRPr>
          </a:p>
          <a:p>
            <a:pPr marL="914400" marR="0" lvl="1" indent="-342900" algn="l" rtl="0">
              <a:lnSpc>
                <a:spcPct val="150000"/>
              </a:lnSpc>
              <a:spcBef>
                <a:spcPts val="0"/>
              </a:spcBef>
              <a:spcAft>
                <a:spcPts val="0"/>
              </a:spcAft>
              <a:buClr>
                <a:schemeClr val="dk2"/>
              </a:buClr>
              <a:buSzPts val="1800"/>
              <a:buFont typeface="Calibri"/>
              <a:buAutoNum type="arabicPeriod"/>
            </a:pPr>
            <a:r>
              <a:rPr lang="en-GB" sz="1800">
                <a:solidFill>
                  <a:schemeClr val="dk2"/>
                </a:solidFill>
                <a:latin typeface="Calibri"/>
                <a:ea typeface="Calibri"/>
                <a:cs typeface="Calibri"/>
                <a:sym typeface="Calibri"/>
              </a:rPr>
              <a:t>Use of technology </a:t>
            </a:r>
            <a:endParaRPr sz="1800">
              <a:solidFill>
                <a:schemeClr val="dk2"/>
              </a:solidFill>
              <a:latin typeface="Calibri"/>
              <a:ea typeface="Calibri"/>
              <a:cs typeface="Calibri"/>
              <a:sym typeface="Calibri"/>
            </a:endParaRPr>
          </a:p>
          <a:p>
            <a:pPr marL="914400" marR="0" lvl="1" indent="-342900" algn="l" rtl="0">
              <a:lnSpc>
                <a:spcPct val="150000"/>
              </a:lnSpc>
              <a:spcBef>
                <a:spcPts val="0"/>
              </a:spcBef>
              <a:spcAft>
                <a:spcPts val="0"/>
              </a:spcAft>
              <a:buClr>
                <a:schemeClr val="dk2"/>
              </a:buClr>
              <a:buSzPts val="1800"/>
              <a:buFont typeface="Calibri"/>
              <a:buAutoNum type="arabicPeriod"/>
            </a:pPr>
            <a:r>
              <a:rPr lang="en-GB" sz="1800">
                <a:solidFill>
                  <a:schemeClr val="dk2"/>
                </a:solidFill>
                <a:latin typeface="Calibri"/>
                <a:ea typeface="Calibri"/>
                <a:cs typeface="Calibri"/>
                <a:sym typeface="Calibri"/>
              </a:rPr>
              <a:t>Scaffolding</a:t>
            </a:r>
            <a:endParaRPr sz="1500" i="0" u="none" strike="noStrike" cap="none">
              <a:solidFill>
                <a:srgbClr val="000000"/>
              </a:solidFill>
              <a:latin typeface="Calibri"/>
              <a:ea typeface="Calibri"/>
              <a:cs typeface="Calibri"/>
              <a:sym typeface="Calibri"/>
            </a:endParaRPr>
          </a:p>
        </p:txBody>
      </p:sp>
      <p:sp>
        <p:nvSpPr>
          <p:cNvPr id="644" name="Google Shape;644;p103"/>
          <p:cNvSpPr txBox="1"/>
          <p:nvPr/>
        </p:nvSpPr>
        <p:spPr>
          <a:xfrm>
            <a:off x="607725" y="1489488"/>
            <a:ext cx="68094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en-GB" sz="1800" b="1">
                <a:solidFill>
                  <a:schemeClr val="dk2"/>
                </a:solidFill>
                <a:latin typeface="Calibri"/>
                <a:ea typeface="Calibri"/>
                <a:cs typeface="Calibri"/>
                <a:sym typeface="Calibri"/>
              </a:rPr>
              <a:t>Five recommendations:</a:t>
            </a:r>
            <a:endParaRPr>
              <a:latin typeface="Calibri"/>
              <a:ea typeface="Calibri"/>
              <a:cs typeface="Calibri"/>
              <a:sym typeface="Calibri"/>
            </a:endParaRPr>
          </a:p>
        </p:txBody>
      </p:sp>
      <p:pic>
        <p:nvPicPr>
          <p:cNvPr id="645" name="Google Shape;645;p103"/>
          <p:cNvPicPr preferRelativeResize="0"/>
          <p:nvPr/>
        </p:nvPicPr>
        <p:blipFill rotWithShape="1">
          <a:blip r:embed="rId3">
            <a:alphaModFix/>
          </a:blip>
          <a:srcRect/>
          <a:stretch/>
        </p:blipFill>
        <p:spPr>
          <a:xfrm>
            <a:off x="5224100" y="2154176"/>
            <a:ext cx="3142800" cy="22242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graphicFrame>
        <p:nvGraphicFramePr>
          <p:cNvPr id="651" name="Google Shape;651;p104"/>
          <p:cNvGraphicFramePr/>
          <p:nvPr/>
        </p:nvGraphicFramePr>
        <p:xfrm>
          <a:off x="357225" y="27975"/>
          <a:ext cx="8429550" cy="4746980"/>
        </p:xfrm>
        <a:graphic>
          <a:graphicData uri="http://schemas.openxmlformats.org/drawingml/2006/table">
            <a:tbl>
              <a:tblPr>
                <a:noFill/>
                <a:tableStyleId>{15A3B820-2737-48D8-B2C2-7D5C728C957A}</a:tableStyleId>
              </a:tblPr>
              <a:tblGrid>
                <a:gridCol w="1404925">
                  <a:extLst>
                    <a:ext uri="{9D8B030D-6E8A-4147-A177-3AD203B41FA5}">
                      <a16:colId xmlns:a16="http://schemas.microsoft.com/office/drawing/2014/main" val="20000"/>
                    </a:ext>
                  </a:extLst>
                </a:gridCol>
                <a:gridCol w="1404925">
                  <a:extLst>
                    <a:ext uri="{9D8B030D-6E8A-4147-A177-3AD203B41FA5}">
                      <a16:colId xmlns:a16="http://schemas.microsoft.com/office/drawing/2014/main" val="20001"/>
                    </a:ext>
                  </a:extLst>
                </a:gridCol>
                <a:gridCol w="1404925">
                  <a:extLst>
                    <a:ext uri="{9D8B030D-6E8A-4147-A177-3AD203B41FA5}">
                      <a16:colId xmlns:a16="http://schemas.microsoft.com/office/drawing/2014/main" val="20002"/>
                    </a:ext>
                  </a:extLst>
                </a:gridCol>
                <a:gridCol w="1404925">
                  <a:extLst>
                    <a:ext uri="{9D8B030D-6E8A-4147-A177-3AD203B41FA5}">
                      <a16:colId xmlns:a16="http://schemas.microsoft.com/office/drawing/2014/main" val="20003"/>
                    </a:ext>
                  </a:extLst>
                </a:gridCol>
                <a:gridCol w="1404925">
                  <a:extLst>
                    <a:ext uri="{9D8B030D-6E8A-4147-A177-3AD203B41FA5}">
                      <a16:colId xmlns:a16="http://schemas.microsoft.com/office/drawing/2014/main" val="20004"/>
                    </a:ext>
                  </a:extLst>
                </a:gridCol>
                <a:gridCol w="1404925">
                  <a:extLst>
                    <a:ext uri="{9D8B030D-6E8A-4147-A177-3AD203B41FA5}">
                      <a16:colId xmlns:a16="http://schemas.microsoft.com/office/drawing/2014/main" val="20005"/>
                    </a:ext>
                  </a:extLst>
                </a:gridCol>
              </a:tblGrid>
              <a:tr h="723650">
                <a:tc>
                  <a:txBody>
                    <a:bodyPr/>
                    <a:lstStyle/>
                    <a:p>
                      <a:pPr marL="0" lvl="0" indent="0" algn="ctr" rtl="0">
                        <a:spcBef>
                          <a:spcPts val="0"/>
                        </a:spcBef>
                        <a:spcAft>
                          <a:spcPts val="0"/>
                        </a:spcAft>
                        <a:buNone/>
                      </a:pPr>
                      <a:r>
                        <a:rPr lang="en-GB" sz="1200" b="1">
                          <a:latin typeface="Open Sans"/>
                          <a:ea typeface="Open Sans"/>
                          <a:cs typeface="Open Sans"/>
                          <a:sym typeface="Open Sans"/>
                        </a:rPr>
                        <a:t>Child 1</a:t>
                      </a:r>
                      <a:endParaRPr sz="1200" b="1">
                        <a:latin typeface="Open Sans"/>
                        <a:ea typeface="Open Sans"/>
                        <a:cs typeface="Open Sans"/>
                        <a:sym typeface="Open Sans"/>
                      </a:endParaRPr>
                    </a:p>
                  </a:txBody>
                  <a:tcPr marL="91425" marR="91425" marT="91425" marB="91425">
                    <a:solidFill>
                      <a:schemeClr val="lt1"/>
                    </a:solidFill>
                  </a:tcPr>
                </a:tc>
                <a:tc>
                  <a:txBody>
                    <a:bodyPr/>
                    <a:lstStyle/>
                    <a:p>
                      <a:pPr marL="0" lvl="0" indent="0" algn="ctr" rtl="0">
                        <a:spcBef>
                          <a:spcPts val="0"/>
                        </a:spcBef>
                        <a:spcAft>
                          <a:spcPts val="0"/>
                        </a:spcAft>
                        <a:buNone/>
                      </a:pPr>
                      <a:r>
                        <a:rPr lang="en-GB" sz="1200" b="1">
                          <a:latin typeface="Open Sans"/>
                          <a:ea typeface="Open Sans"/>
                          <a:cs typeface="Open Sans"/>
                          <a:sym typeface="Open Sans"/>
                        </a:rPr>
                        <a:t>Child 2</a:t>
                      </a:r>
                      <a:endParaRPr sz="1200" b="1">
                        <a:latin typeface="Open Sans"/>
                        <a:ea typeface="Open Sans"/>
                        <a:cs typeface="Open Sans"/>
                        <a:sym typeface="Open Sans"/>
                      </a:endParaRPr>
                    </a:p>
                  </a:txBody>
                  <a:tcPr marL="91425" marR="91425" marT="91425" marB="91425">
                    <a:solidFill>
                      <a:schemeClr val="lt1"/>
                    </a:solidFill>
                  </a:tcPr>
                </a:tc>
                <a:tc>
                  <a:txBody>
                    <a:bodyPr/>
                    <a:lstStyle/>
                    <a:p>
                      <a:pPr marL="0" lvl="0" indent="0" algn="ctr" rtl="0">
                        <a:spcBef>
                          <a:spcPts val="0"/>
                        </a:spcBef>
                        <a:spcAft>
                          <a:spcPts val="0"/>
                        </a:spcAft>
                        <a:buNone/>
                      </a:pPr>
                      <a:r>
                        <a:rPr lang="en-GB" sz="1200" b="1">
                          <a:latin typeface="Open Sans"/>
                          <a:ea typeface="Open Sans"/>
                          <a:cs typeface="Open Sans"/>
                          <a:sym typeface="Open Sans"/>
                        </a:rPr>
                        <a:t>Child 3</a:t>
                      </a:r>
                      <a:endParaRPr sz="1200" b="1">
                        <a:latin typeface="Open Sans"/>
                        <a:ea typeface="Open Sans"/>
                        <a:cs typeface="Open Sans"/>
                        <a:sym typeface="Open Sans"/>
                      </a:endParaRPr>
                    </a:p>
                  </a:txBody>
                  <a:tcPr marL="91425" marR="91425" marT="91425" marB="91425">
                    <a:solidFill>
                      <a:schemeClr val="lt1"/>
                    </a:solidFill>
                  </a:tcPr>
                </a:tc>
                <a:tc>
                  <a:txBody>
                    <a:bodyPr/>
                    <a:lstStyle/>
                    <a:p>
                      <a:pPr marL="0" lvl="0" indent="0" algn="ctr" rtl="0">
                        <a:spcBef>
                          <a:spcPts val="0"/>
                        </a:spcBef>
                        <a:spcAft>
                          <a:spcPts val="0"/>
                        </a:spcAft>
                        <a:buNone/>
                      </a:pPr>
                      <a:r>
                        <a:rPr lang="en-GB" sz="1200" b="1">
                          <a:latin typeface="Open Sans"/>
                          <a:ea typeface="Open Sans"/>
                          <a:cs typeface="Open Sans"/>
                          <a:sym typeface="Open Sans"/>
                        </a:rPr>
                        <a:t>Child 4</a:t>
                      </a:r>
                      <a:endParaRPr sz="1200" b="1">
                        <a:latin typeface="Open Sans"/>
                        <a:ea typeface="Open Sans"/>
                        <a:cs typeface="Open Sans"/>
                        <a:sym typeface="Open Sans"/>
                      </a:endParaRPr>
                    </a:p>
                  </a:txBody>
                  <a:tcPr marL="91425" marR="91425" marT="91425" marB="91425">
                    <a:solidFill>
                      <a:schemeClr val="lt1"/>
                    </a:solidFill>
                  </a:tcPr>
                </a:tc>
                <a:tc>
                  <a:txBody>
                    <a:bodyPr/>
                    <a:lstStyle/>
                    <a:p>
                      <a:pPr marL="0" lvl="0" indent="0" algn="ctr" rtl="0">
                        <a:spcBef>
                          <a:spcPts val="0"/>
                        </a:spcBef>
                        <a:spcAft>
                          <a:spcPts val="0"/>
                        </a:spcAft>
                        <a:buNone/>
                      </a:pPr>
                      <a:r>
                        <a:rPr lang="en-GB" sz="1200" b="1">
                          <a:latin typeface="Open Sans"/>
                          <a:ea typeface="Open Sans"/>
                          <a:cs typeface="Open Sans"/>
                          <a:sym typeface="Open Sans"/>
                        </a:rPr>
                        <a:t>Child 5</a:t>
                      </a:r>
                      <a:endParaRPr sz="1200" b="1">
                        <a:latin typeface="Open Sans"/>
                        <a:ea typeface="Open Sans"/>
                        <a:cs typeface="Open Sans"/>
                        <a:sym typeface="Open Sans"/>
                      </a:endParaRPr>
                    </a:p>
                  </a:txBody>
                  <a:tcPr marL="91425" marR="91425" marT="91425" marB="91425">
                    <a:solidFill>
                      <a:schemeClr val="lt1"/>
                    </a:solidFill>
                  </a:tcPr>
                </a:tc>
                <a:tc>
                  <a:txBody>
                    <a:bodyPr/>
                    <a:lstStyle/>
                    <a:p>
                      <a:pPr marL="0" lvl="0" indent="0" algn="ctr" rtl="0">
                        <a:spcBef>
                          <a:spcPts val="0"/>
                        </a:spcBef>
                        <a:spcAft>
                          <a:spcPts val="0"/>
                        </a:spcAft>
                        <a:buNone/>
                      </a:pPr>
                      <a:r>
                        <a:rPr lang="en-GB" sz="1200" b="1">
                          <a:latin typeface="Open Sans"/>
                          <a:ea typeface="Open Sans"/>
                          <a:cs typeface="Open Sans"/>
                          <a:sym typeface="Open Sans"/>
                        </a:rPr>
                        <a:t>Child 6</a:t>
                      </a:r>
                      <a:endParaRPr sz="1200" b="1">
                        <a:latin typeface="Open Sans"/>
                        <a:ea typeface="Open Sans"/>
                        <a:cs typeface="Open Sans"/>
                        <a:sym typeface="Open Sans"/>
                      </a:endParaRPr>
                    </a:p>
                  </a:txBody>
                  <a:tcPr marL="91425" marR="91425" marT="91425" marB="91425">
                    <a:solidFill>
                      <a:schemeClr val="lt1"/>
                    </a:solidFill>
                  </a:tcPr>
                </a:tc>
                <a:extLst>
                  <a:ext uri="{0D108BD9-81ED-4DB2-BD59-A6C34878D82A}">
                    <a16:rowId xmlns:a16="http://schemas.microsoft.com/office/drawing/2014/main" val="10000"/>
                  </a:ext>
                </a:extLst>
              </a:tr>
              <a:tr h="3980350">
                <a:tc>
                  <a:txBody>
                    <a:bodyPr/>
                    <a:lstStyle/>
                    <a:p>
                      <a:pPr marL="0" lvl="0" indent="0" algn="l" rtl="0">
                        <a:spcBef>
                          <a:spcPts val="0"/>
                        </a:spcBef>
                        <a:spcAft>
                          <a:spcPts val="0"/>
                        </a:spcAft>
                        <a:buNone/>
                      </a:pPr>
                      <a:r>
                        <a:rPr lang="en-GB" sz="900" b="1">
                          <a:solidFill>
                            <a:srgbClr val="181818"/>
                          </a:solidFill>
                          <a:latin typeface="Open Sans"/>
                          <a:ea typeface="Open Sans"/>
                          <a:cs typeface="Open Sans"/>
                          <a:sym typeface="Open Sans"/>
                        </a:rPr>
                        <a:t>Visual timetable</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Explain changes in routine</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Clear expectations</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Chunked, dual coded instructions</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Behaviour specific praise</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Preteaching</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Use of scripts for problem-solving</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Movement breaks</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Worked examples/ manipulatives / memory aids</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Extra time to complete tasks</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Preferential seating</a:t>
                      </a:r>
                      <a:endParaRPr sz="900" b="1">
                        <a:solidFill>
                          <a:srgbClr val="181818"/>
                        </a:solidFill>
                        <a:latin typeface="Open Sans"/>
                        <a:ea typeface="Open Sans"/>
                        <a:cs typeface="Open Sans"/>
                        <a:sym typeface="Open Sans"/>
                      </a:endParaRPr>
                    </a:p>
                  </a:txBody>
                  <a:tcPr marL="91425" marR="91425" marT="91425" marB="91425">
                    <a:solidFill>
                      <a:schemeClr val="lt1"/>
                    </a:solidFill>
                  </a:tcPr>
                </a:tc>
                <a:tc>
                  <a:txBody>
                    <a:bodyPr/>
                    <a:lstStyle/>
                    <a:p>
                      <a:pPr marL="0" lvl="0" indent="0" algn="l" rtl="0">
                        <a:spcBef>
                          <a:spcPts val="0"/>
                        </a:spcBef>
                        <a:spcAft>
                          <a:spcPts val="0"/>
                        </a:spcAft>
                        <a:buNone/>
                      </a:pPr>
                      <a:r>
                        <a:rPr lang="en-GB" sz="900" b="1">
                          <a:solidFill>
                            <a:srgbClr val="181818"/>
                          </a:solidFill>
                          <a:latin typeface="Open Sans"/>
                          <a:ea typeface="Open Sans"/>
                          <a:cs typeface="Open Sans"/>
                          <a:sym typeface="Open Sans"/>
                        </a:rPr>
                        <a:t>Chunked, dual coded instructions</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Behaviour specific praise</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Opportunities for overlearning</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Preteaching</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Movement breaks</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Worked examples/ manipulatives / memory aids</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Extra time to complete tasks</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Avoid copying from the board</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Preferential seating</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txBody>
                  <a:tcPr marL="91425" marR="91425" marT="91425" marB="91425">
                    <a:solidFill>
                      <a:schemeClr val="lt1"/>
                    </a:solidFill>
                  </a:tcPr>
                </a:tc>
                <a:tc>
                  <a:txBody>
                    <a:bodyPr/>
                    <a:lstStyle/>
                    <a:p>
                      <a:pPr marL="0" lvl="0" indent="0" algn="l" rtl="0">
                        <a:spcBef>
                          <a:spcPts val="0"/>
                        </a:spcBef>
                        <a:spcAft>
                          <a:spcPts val="0"/>
                        </a:spcAft>
                        <a:buNone/>
                      </a:pPr>
                      <a:r>
                        <a:rPr lang="en-GB" sz="900" b="1">
                          <a:solidFill>
                            <a:srgbClr val="181818"/>
                          </a:solidFill>
                          <a:latin typeface="Open Sans"/>
                          <a:ea typeface="Open Sans"/>
                          <a:cs typeface="Open Sans"/>
                          <a:sym typeface="Open Sans"/>
                        </a:rPr>
                        <a:t>Visual timetable</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Explain changes in routine</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Clear expectations</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Chunked, dual coded instructions</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Behaviour specific praise</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Opportunities for overlearning</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Preteaching</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Movement breaks</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Worked examples/ manipulatives / memory aids</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Extra time to complete tasks</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Preferential seating</a:t>
                      </a:r>
                      <a:endParaRPr sz="900" b="1">
                        <a:solidFill>
                          <a:srgbClr val="181818"/>
                        </a:solidFill>
                        <a:latin typeface="Open Sans"/>
                        <a:ea typeface="Open Sans"/>
                        <a:cs typeface="Open Sans"/>
                        <a:sym typeface="Open Sans"/>
                      </a:endParaRPr>
                    </a:p>
                  </a:txBody>
                  <a:tcPr marL="91425" marR="91425" marT="91425" marB="91425">
                    <a:solidFill>
                      <a:schemeClr val="lt1"/>
                    </a:solidFill>
                  </a:tcPr>
                </a:tc>
                <a:tc>
                  <a:txBody>
                    <a:bodyPr/>
                    <a:lstStyle/>
                    <a:p>
                      <a:pPr marL="0" lvl="0" indent="0" algn="l" rtl="0">
                        <a:spcBef>
                          <a:spcPts val="0"/>
                        </a:spcBef>
                        <a:spcAft>
                          <a:spcPts val="0"/>
                        </a:spcAft>
                        <a:buNone/>
                      </a:pPr>
                      <a:r>
                        <a:rPr lang="en-GB" sz="900" b="1">
                          <a:solidFill>
                            <a:srgbClr val="181818"/>
                          </a:solidFill>
                          <a:latin typeface="Open Sans"/>
                          <a:ea typeface="Open Sans"/>
                          <a:cs typeface="Open Sans"/>
                          <a:sym typeface="Open Sans"/>
                        </a:rPr>
                        <a:t>Explain changes in routine</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Chunked, dual coded instructions</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Behaviour specific praise</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Opportunities for overlearning</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Preteaching</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Use of scripts for problem-solving</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Worked examples/ manipulatives / memory aids</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Extra time to complete tasks</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Preferential seating</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txBody>
                  <a:tcPr marL="91425" marR="91425" marT="91425" marB="91425">
                    <a:solidFill>
                      <a:schemeClr val="lt1"/>
                    </a:solidFill>
                  </a:tcPr>
                </a:tc>
                <a:tc>
                  <a:txBody>
                    <a:bodyPr/>
                    <a:lstStyle/>
                    <a:p>
                      <a:pPr marL="0" lvl="0" indent="0" algn="l" rtl="0">
                        <a:spcBef>
                          <a:spcPts val="0"/>
                        </a:spcBef>
                        <a:spcAft>
                          <a:spcPts val="0"/>
                        </a:spcAft>
                        <a:buNone/>
                      </a:pPr>
                      <a:r>
                        <a:rPr lang="en-GB" sz="900" b="1">
                          <a:solidFill>
                            <a:srgbClr val="181818"/>
                          </a:solidFill>
                          <a:latin typeface="Open Sans"/>
                          <a:ea typeface="Open Sans"/>
                          <a:cs typeface="Open Sans"/>
                          <a:sym typeface="Open Sans"/>
                        </a:rPr>
                        <a:t>Visual timetable</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Chunked, dual coded instructions</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Behaviour specific praise</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Opportunities for overlearning</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Preteaching</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Worked examples/ manipulatives / memory aids</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Extra time to complete tasks</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Avoid copying from the board</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Preferential seating</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txBody>
                  <a:tcPr marL="91425" marR="91425" marT="91425" marB="91425">
                    <a:solidFill>
                      <a:schemeClr val="lt1"/>
                    </a:solidFill>
                  </a:tcPr>
                </a:tc>
                <a:tc>
                  <a:txBody>
                    <a:bodyPr/>
                    <a:lstStyle/>
                    <a:p>
                      <a:pPr marL="0" lvl="0" indent="0" algn="l" rtl="0">
                        <a:spcBef>
                          <a:spcPts val="0"/>
                        </a:spcBef>
                        <a:spcAft>
                          <a:spcPts val="0"/>
                        </a:spcAft>
                        <a:buNone/>
                      </a:pPr>
                      <a:r>
                        <a:rPr lang="en-GB" sz="900" b="1">
                          <a:solidFill>
                            <a:srgbClr val="181818"/>
                          </a:solidFill>
                          <a:latin typeface="Open Sans"/>
                          <a:ea typeface="Open Sans"/>
                          <a:cs typeface="Open Sans"/>
                          <a:sym typeface="Open Sans"/>
                        </a:rPr>
                        <a:t>Visual timetable</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Explain changes in routine</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Clear expectations</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Chunked, dual coded instructions</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Behaviour specific praise</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Preteaching</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Use of scripts for problem-solving</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Movement breaks</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Worked examples/ manipulatives / memory aids</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Extra time to complete tasks</a:t>
                      </a: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endParaRPr sz="900" b="1">
                        <a:solidFill>
                          <a:srgbClr val="181818"/>
                        </a:solidFill>
                        <a:latin typeface="Open Sans"/>
                        <a:ea typeface="Open Sans"/>
                        <a:cs typeface="Open Sans"/>
                        <a:sym typeface="Open Sans"/>
                      </a:endParaRPr>
                    </a:p>
                    <a:p>
                      <a:pPr marL="0" lvl="0" indent="0" algn="l" rtl="0">
                        <a:spcBef>
                          <a:spcPts val="0"/>
                        </a:spcBef>
                        <a:spcAft>
                          <a:spcPts val="0"/>
                        </a:spcAft>
                        <a:buNone/>
                      </a:pPr>
                      <a:r>
                        <a:rPr lang="en-GB" sz="900" b="1">
                          <a:solidFill>
                            <a:srgbClr val="181818"/>
                          </a:solidFill>
                          <a:latin typeface="Open Sans"/>
                          <a:ea typeface="Open Sans"/>
                          <a:cs typeface="Open Sans"/>
                          <a:sym typeface="Open Sans"/>
                        </a:rPr>
                        <a:t>Preferential seating</a:t>
                      </a:r>
                      <a:endParaRPr sz="900" b="1">
                        <a:solidFill>
                          <a:srgbClr val="181818"/>
                        </a:solidFill>
                        <a:latin typeface="Open Sans"/>
                        <a:ea typeface="Open Sans"/>
                        <a:cs typeface="Open Sans"/>
                        <a:sym typeface="Open Sans"/>
                      </a:endParaRPr>
                    </a:p>
                  </a:txBody>
                  <a:tcPr marL="91425" marR="91425" marT="91425" marB="91425">
                    <a:solidFill>
                      <a:schemeClr val="lt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79"/>
          <p:cNvSpPr txBox="1">
            <a:spLocks noGrp="1"/>
          </p:cNvSpPr>
          <p:nvPr>
            <p:ph type="title"/>
          </p:nvPr>
        </p:nvSpPr>
        <p:spPr>
          <a:xfrm>
            <a:off x="244819" y="219000"/>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GB"/>
              <a:t>River Learning Trust</a:t>
            </a:r>
            <a:endParaRPr/>
          </a:p>
        </p:txBody>
      </p:sp>
      <p:sp>
        <p:nvSpPr>
          <p:cNvPr id="386" name="Google Shape;386;p79"/>
          <p:cNvSpPr txBox="1">
            <a:spLocks noGrp="1"/>
          </p:cNvSpPr>
          <p:nvPr>
            <p:ph type="body" idx="1"/>
          </p:nvPr>
        </p:nvSpPr>
        <p:spPr>
          <a:xfrm>
            <a:off x="362963" y="1395638"/>
            <a:ext cx="3870300" cy="32457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rgbClr val="000000"/>
              </a:buClr>
              <a:buSzPts val="1400"/>
              <a:buFont typeface="Arial"/>
              <a:buNone/>
            </a:pPr>
            <a:r>
              <a:rPr lang="en-GB" sz="1700" b="1" dirty="0">
                <a:latin typeface="Calibri"/>
                <a:ea typeface="Calibri"/>
                <a:cs typeface="Calibri"/>
                <a:sym typeface="Calibri"/>
              </a:rPr>
              <a:t>30 Schools</a:t>
            </a:r>
            <a:endParaRPr sz="1700" dirty="0">
              <a:latin typeface="Calibri"/>
              <a:ea typeface="Calibri"/>
              <a:cs typeface="Calibri"/>
              <a:sym typeface="Calibri"/>
            </a:endParaRPr>
          </a:p>
          <a:p>
            <a:pPr marL="165100" lvl="0" indent="-171450" algn="l" rtl="0">
              <a:lnSpc>
                <a:spcPct val="90000"/>
              </a:lnSpc>
              <a:spcBef>
                <a:spcPts val="900"/>
              </a:spcBef>
              <a:spcAft>
                <a:spcPts val="0"/>
              </a:spcAft>
              <a:buSzPts val="1700"/>
              <a:buFont typeface="Calibri"/>
              <a:buChar char="•"/>
            </a:pPr>
            <a:r>
              <a:rPr lang="en-GB" sz="1700" dirty="0">
                <a:latin typeface="Calibri"/>
                <a:ea typeface="Calibri"/>
                <a:cs typeface="Calibri"/>
                <a:sym typeface="Calibri"/>
              </a:rPr>
              <a:t>10 secondary schools</a:t>
            </a:r>
            <a:endParaRPr sz="1700" dirty="0">
              <a:latin typeface="Calibri"/>
              <a:ea typeface="Calibri"/>
              <a:cs typeface="Calibri"/>
              <a:sym typeface="Calibri"/>
            </a:endParaRPr>
          </a:p>
          <a:p>
            <a:pPr marL="520700" lvl="1" indent="-196850" algn="l" rtl="0">
              <a:lnSpc>
                <a:spcPct val="90000"/>
              </a:lnSpc>
              <a:spcBef>
                <a:spcPts val="900"/>
              </a:spcBef>
              <a:spcAft>
                <a:spcPts val="0"/>
              </a:spcAft>
              <a:buSzPts val="1700"/>
              <a:buFont typeface="Calibri"/>
              <a:buChar char="•"/>
            </a:pPr>
            <a:r>
              <a:rPr lang="en-GB" sz="1700" dirty="0">
                <a:latin typeface="Calibri"/>
                <a:ea typeface="Calibri"/>
                <a:cs typeface="Calibri"/>
                <a:sym typeface="Calibri"/>
              </a:rPr>
              <a:t>4 joined RI/I</a:t>
            </a:r>
            <a:endParaRPr sz="1700" dirty="0">
              <a:latin typeface="Calibri"/>
              <a:ea typeface="Calibri"/>
              <a:cs typeface="Calibri"/>
              <a:sym typeface="Calibri"/>
            </a:endParaRPr>
          </a:p>
          <a:p>
            <a:pPr marL="165100" lvl="0" indent="-171450" algn="l" rtl="0">
              <a:lnSpc>
                <a:spcPct val="90000"/>
              </a:lnSpc>
              <a:spcBef>
                <a:spcPts val="900"/>
              </a:spcBef>
              <a:spcAft>
                <a:spcPts val="0"/>
              </a:spcAft>
              <a:buSzPts val="1700"/>
              <a:buFont typeface="Calibri"/>
              <a:buChar char="•"/>
            </a:pPr>
            <a:r>
              <a:rPr lang="en-GB" sz="1700" dirty="0">
                <a:latin typeface="Calibri"/>
                <a:ea typeface="Calibri"/>
                <a:cs typeface="Calibri"/>
                <a:sym typeface="Calibri"/>
              </a:rPr>
              <a:t>20 primary schools</a:t>
            </a:r>
            <a:endParaRPr sz="1700" dirty="0">
              <a:latin typeface="Calibri"/>
              <a:ea typeface="Calibri"/>
              <a:cs typeface="Calibri"/>
              <a:sym typeface="Calibri"/>
            </a:endParaRPr>
          </a:p>
          <a:p>
            <a:pPr marL="520700" lvl="1" indent="-196850" algn="l" rtl="0">
              <a:spcBef>
                <a:spcPts val="900"/>
              </a:spcBef>
              <a:spcAft>
                <a:spcPts val="0"/>
              </a:spcAft>
              <a:buSzPts val="1700"/>
              <a:buFont typeface="Calibri"/>
              <a:buChar char="•"/>
            </a:pPr>
            <a:r>
              <a:rPr lang="en-GB" sz="1700" dirty="0">
                <a:latin typeface="Calibri"/>
                <a:ea typeface="Calibri"/>
                <a:cs typeface="Calibri"/>
                <a:sym typeface="Calibri"/>
              </a:rPr>
              <a:t>9 joined RI/I</a:t>
            </a:r>
            <a:endParaRPr sz="1700" dirty="0">
              <a:latin typeface="Calibri"/>
              <a:ea typeface="Calibri"/>
              <a:cs typeface="Calibri"/>
              <a:sym typeface="Calibri"/>
            </a:endParaRPr>
          </a:p>
          <a:p>
            <a:pPr marL="165100" lvl="0" indent="-171450" algn="l" rtl="0">
              <a:lnSpc>
                <a:spcPct val="90000"/>
              </a:lnSpc>
              <a:spcBef>
                <a:spcPts val="900"/>
              </a:spcBef>
              <a:spcAft>
                <a:spcPts val="0"/>
              </a:spcAft>
              <a:buSzPts val="1700"/>
              <a:buFont typeface="Calibri"/>
              <a:buChar char="•"/>
            </a:pPr>
            <a:r>
              <a:rPr lang="en-GB" sz="1700" dirty="0">
                <a:latin typeface="Calibri"/>
                <a:ea typeface="Calibri"/>
                <a:cs typeface="Calibri"/>
                <a:sym typeface="Calibri"/>
              </a:rPr>
              <a:t>Teaching School Hub </a:t>
            </a:r>
          </a:p>
          <a:p>
            <a:pPr marL="165100" lvl="0" indent="-171450" algn="l" rtl="0">
              <a:lnSpc>
                <a:spcPct val="90000"/>
              </a:lnSpc>
              <a:spcBef>
                <a:spcPts val="900"/>
              </a:spcBef>
              <a:spcAft>
                <a:spcPts val="0"/>
              </a:spcAft>
              <a:buSzPts val="1700"/>
              <a:buFont typeface="Calibri"/>
              <a:buChar char="•"/>
            </a:pPr>
            <a:r>
              <a:rPr lang="en-GB" sz="1700" dirty="0">
                <a:latin typeface="Calibri"/>
                <a:ea typeface="Calibri"/>
                <a:cs typeface="Calibri"/>
                <a:sym typeface="Calibri"/>
              </a:rPr>
              <a:t>SCITT</a:t>
            </a:r>
          </a:p>
          <a:p>
            <a:pPr marL="165100" lvl="0" indent="-171450" algn="l" rtl="0">
              <a:lnSpc>
                <a:spcPct val="90000"/>
              </a:lnSpc>
              <a:spcBef>
                <a:spcPts val="900"/>
              </a:spcBef>
              <a:spcAft>
                <a:spcPts val="0"/>
              </a:spcAft>
              <a:buSzPts val="1700"/>
              <a:buFont typeface="Calibri"/>
              <a:buChar char="•"/>
            </a:pPr>
            <a:r>
              <a:rPr lang="en-GB" sz="1700" dirty="0">
                <a:latin typeface="Calibri"/>
                <a:ea typeface="Calibri"/>
                <a:cs typeface="Calibri"/>
                <a:sym typeface="Calibri"/>
              </a:rPr>
              <a:t>16,000 pupils</a:t>
            </a:r>
          </a:p>
        </p:txBody>
      </p:sp>
      <p:pic>
        <p:nvPicPr>
          <p:cNvPr id="387" name="Google Shape;387;p79"/>
          <p:cNvPicPr preferRelativeResize="0"/>
          <p:nvPr/>
        </p:nvPicPr>
        <p:blipFill rotWithShape="1">
          <a:blip r:embed="rId3">
            <a:alphaModFix/>
          </a:blip>
          <a:srcRect l="26539" t="35496" r="38173" b="20772"/>
          <a:stretch/>
        </p:blipFill>
        <p:spPr>
          <a:xfrm>
            <a:off x="4890112" y="1490363"/>
            <a:ext cx="3691274" cy="304880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graphicFrame>
        <p:nvGraphicFramePr>
          <p:cNvPr id="657" name="Google Shape;657;p105"/>
          <p:cNvGraphicFramePr/>
          <p:nvPr/>
        </p:nvGraphicFramePr>
        <p:xfrm>
          <a:off x="357225" y="27975"/>
          <a:ext cx="8429550" cy="4754820"/>
        </p:xfrm>
        <a:graphic>
          <a:graphicData uri="http://schemas.openxmlformats.org/drawingml/2006/table">
            <a:tbl>
              <a:tblPr>
                <a:noFill/>
                <a:tableStyleId>{15A3B820-2737-48D8-B2C2-7D5C728C957A}</a:tableStyleId>
              </a:tblPr>
              <a:tblGrid>
                <a:gridCol w="1404925">
                  <a:extLst>
                    <a:ext uri="{9D8B030D-6E8A-4147-A177-3AD203B41FA5}">
                      <a16:colId xmlns:a16="http://schemas.microsoft.com/office/drawing/2014/main" val="20000"/>
                    </a:ext>
                  </a:extLst>
                </a:gridCol>
                <a:gridCol w="1404925">
                  <a:extLst>
                    <a:ext uri="{9D8B030D-6E8A-4147-A177-3AD203B41FA5}">
                      <a16:colId xmlns:a16="http://schemas.microsoft.com/office/drawing/2014/main" val="20001"/>
                    </a:ext>
                  </a:extLst>
                </a:gridCol>
                <a:gridCol w="1404925">
                  <a:extLst>
                    <a:ext uri="{9D8B030D-6E8A-4147-A177-3AD203B41FA5}">
                      <a16:colId xmlns:a16="http://schemas.microsoft.com/office/drawing/2014/main" val="20002"/>
                    </a:ext>
                  </a:extLst>
                </a:gridCol>
                <a:gridCol w="1404925">
                  <a:extLst>
                    <a:ext uri="{9D8B030D-6E8A-4147-A177-3AD203B41FA5}">
                      <a16:colId xmlns:a16="http://schemas.microsoft.com/office/drawing/2014/main" val="20003"/>
                    </a:ext>
                  </a:extLst>
                </a:gridCol>
                <a:gridCol w="1404925">
                  <a:extLst>
                    <a:ext uri="{9D8B030D-6E8A-4147-A177-3AD203B41FA5}">
                      <a16:colId xmlns:a16="http://schemas.microsoft.com/office/drawing/2014/main" val="20004"/>
                    </a:ext>
                  </a:extLst>
                </a:gridCol>
                <a:gridCol w="1404925">
                  <a:extLst>
                    <a:ext uri="{9D8B030D-6E8A-4147-A177-3AD203B41FA5}">
                      <a16:colId xmlns:a16="http://schemas.microsoft.com/office/drawing/2014/main" val="20005"/>
                    </a:ext>
                  </a:extLst>
                </a:gridCol>
              </a:tblGrid>
              <a:tr h="723650">
                <a:tc>
                  <a:txBody>
                    <a:bodyPr/>
                    <a:lstStyle/>
                    <a:p>
                      <a:pPr marL="0" lvl="0" indent="0" algn="ctr" rtl="0">
                        <a:spcBef>
                          <a:spcPts val="0"/>
                        </a:spcBef>
                        <a:spcAft>
                          <a:spcPts val="0"/>
                        </a:spcAft>
                        <a:buNone/>
                      </a:pPr>
                      <a:r>
                        <a:rPr lang="en-GB" sz="1200" b="1">
                          <a:latin typeface="Open Sans"/>
                          <a:ea typeface="Open Sans"/>
                          <a:cs typeface="Open Sans"/>
                          <a:sym typeface="Open Sans"/>
                        </a:rPr>
                        <a:t>Autism</a:t>
                      </a:r>
                      <a:endParaRPr sz="1200" b="1">
                        <a:latin typeface="Open Sans"/>
                        <a:ea typeface="Open Sans"/>
                        <a:cs typeface="Open Sans"/>
                        <a:sym typeface="Open Sans"/>
                      </a:endParaRPr>
                    </a:p>
                  </a:txBody>
                  <a:tcPr marL="91425" marR="91425" marT="91425" marB="91425">
                    <a:solidFill>
                      <a:schemeClr val="lt1"/>
                    </a:solidFill>
                  </a:tcPr>
                </a:tc>
                <a:tc>
                  <a:txBody>
                    <a:bodyPr/>
                    <a:lstStyle/>
                    <a:p>
                      <a:pPr marL="0" lvl="0" indent="0" algn="ctr" rtl="0">
                        <a:spcBef>
                          <a:spcPts val="0"/>
                        </a:spcBef>
                        <a:spcAft>
                          <a:spcPts val="0"/>
                        </a:spcAft>
                        <a:buNone/>
                      </a:pPr>
                      <a:r>
                        <a:rPr lang="en-GB" sz="1200" b="1">
                          <a:latin typeface="Open Sans"/>
                          <a:ea typeface="Open Sans"/>
                          <a:cs typeface="Open Sans"/>
                          <a:sym typeface="Open Sans"/>
                        </a:rPr>
                        <a:t>Dyslexia</a:t>
                      </a:r>
                      <a:endParaRPr sz="1200" b="1">
                        <a:latin typeface="Open Sans"/>
                        <a:ea typeface="Open Sans"/>
                        <a:cs typeface="Open Sans"/>
                        <a:sym typeface="Open Sans"/>
                      </a:endParaRPr>
                    </a:p>
                  </a:txBody>
                  <a:tcPr marL="91425" marR="91425" marT="91425" marB="91425">
                    <a:solidFill>
                      <a:schemeClr val="lt1"/>
                    </a:solidFill>
                  </a:tcPr>
                </a:tc>
                <a:tc>
                  <a:txBody>
                    <a:bodyPr/>
                    <a:lstStyle/>
                    <a:p>
                      <a:pPr marL="0" lvl="0" indent="0" algn="ctr" rtl="0">
                        <a:spcBef>
                          <a:spcPts val="0"/>
                        </a:spcBef>
                        <a:spcAft>
                          <a:spcPts val="0"/>
                        </a:spcAft>
                        <a:buNone/>
                      </a:pPr>
                      <a:r>
                        <a:rPr lang="en-GB" sz="1200" b="1">
                          <a:latin typeface="Open Sans"/>
                          <a:ea typeface="Open Sans"/>
                          <a:cs typeface="Open Sans"/>
                          <a:sym typeface="Open Sans"/>
                        </a:rPr>
                        <a:t>ADHD</a:t>
                      </a:r>
                      <a:endParaRPr sz="1200" b="1">
                        <a:latin typeface="Open Sans"/>
                        <a:ea typeface="Open Sans"/>
                        <a:cs typeface="Open Sans"/>
                        <a:sym typeface="Open Sans"/>
                      </a:endParaRPr>
                    </a:p>
                  </a:txBody>
                  <a:tcPr marL="91425" marR="91425" marT="91425" marB="91425">
                    <a:solidFill>
                      <a:schemeClr val="lt1"/>
                    </a:solidFill>
                  </a:tcPr>
                </a:tc>
                <a:tc>
                  <a:txBody>
                    <a:bodyPr/>
                    <a:lstStyle/>
                    <a:p>
                      <a:pPr marL="0" lvl="0" indent="0" algn="ctr" rtl="0">
                        <a:spcBef>
                          <a:spcPts val="0"/>
                        </a:spcBef>
                        <a:spcAft>
                          <a:spcPts val="0"/>
                        </a:spcAft>
                        <a:buNone/>
                      </a:pPr>
                      <a:r>
                        <a:rPr lang="en-GB" sz="1200" b="1">
                          <a:latin typeface="Open Sans"/>
                          <a:ea typeface="Open Sans"/>
                          <a:cs typeface="Open Sans"/>
                          <a:sym typeface="Open Sans"/>
                        </a:rPr>
                        <a:t>Perceptual Reasoning Difficulties</a:t>
                      </a:r>
                      <a:endParaRPr sz="1200" b="1">
                        <a:latin typeface="Open Sans"/>
                        <a:ea typeface="Open Sans"/>
                        <a:cs typeface="Open Sans"/>
                        <a:sym typeface="Open Sans"/>
                      </a:endParaRPr>
                    </a:p>
                  </a:txBody>
                  <a:tcPr marL="91425" marR="91425" marT="91425" marB="91425">
                    <a:solidFill>
                      <a:schemeClr val="lt1"/>
                    </a:solidFill>
                  </a:tcPr>
                </a:tc>
                <a:tc>
                  <a:txBody>
                    <a:bodyPr/>
                    <a:lstStyle/>
                    <a:p>
                      <a:pPr marL="0" lvl="0" indent="0" algn="ctr" rtl="0">
                        <a:spcBef>
                          <a:spcPts val="0"/>
                        </a:spcBef>
                        <a:spcAft>
                          <a:spcPts val="0"/>
                        </a:spcAft>
                        <a:buNone/>
                      </a:pPr>
                      <a:r>
                        <a:rPr lang="en-GB" sz="1200" b="1">
                          <a:latin typeface="Open Sans"/>
                          <a:ea typeface="Open Sans"/>
                          <a:cs typeface="Open Sans"/>
                          <a:sym typeface="Open Sans"/>
                        </a:rPr>
                        <a:t>Language Delays</a:t>
                      </a:r>
                      <a:endParaRPr sz="1200" b="1">
                        <a:latin typeface="Open Sans"/>
                        <a:ea typeface="Open Sans"/>
                        <a:cs typeface="Open Sans"/>
                        <a:sym typeface="Open Sans"/>
                      </a:endParaRPr>
                    </a:p>
                  </a:txBody>
                  <a:tcPr marL="91425" marR="91425" marT="91425" marB="91425">
                    <a:solidFill>
                      <a:schemeClr val="lt1"/>
                    </a:solidFill>
                  </a:tcPr>
                </a:tc>
                <a:tc>
                  <a:txBody>
                    <a:bodyPr/>
                    <a:lstStyle/>
                    <a:p>
                      <a:pPr marL="0" lvl="0" indent="0" algn="ctr" rtl="0">
                        <a:spcBef>
                          <a:spcPts val="0"/>
                        </a:spcBef>
                        <a:spcAft>
                          <a:spcPts val="0"/>
                        </a:spcAft>
                        <a:buNone/>
                      </a:pPr>
                      <a:r>
                        <a:rPr lang="en-GB" sz="1200" b="1">
                          <a:latin typeface="Open Sans"/>
                          <a:ea typeface="Open Sans"/>
                          <a:cs typeface="Open Sans"/>
                          <a:sym typeface="Open Sans"/>
                        </a:rPr>
                        <a:t>Anxiety</a:t>
                      </a:r>
                      <a:endParaRPr sz="1200" b="1">
                        <a:latin typeface="Open Sans"/>
                        <a:ea typeface="Open Sans"/>
                        <a:cs typeface="Open Sans"/>
                        <a:sym typeface="Open Sans"/>
                      </a:endParaRPr>
                    </a:p>
                  </a:txBody>
                  <a:tcPr marL="91425" marR="91425" marT="91425" marB="91425">
                    <a:solidFill>
                      <a:schemeClr val="lt1"/>
                    </a:solidFill>
                  </a:tcPr>
                </a:tc>
                <a:extLst>
                  <a:ext uri="{0D108BD9-81ED-4DB2-BD59-A6C34878D82A}">
                    <a16:rowId xmlns:a16="http://schemas.microsoft.com/office/drawing/2014/main" val="10000"/>
                  </a:ext>
                </a:extLst>
              </a:tr>
              <a:tr h="3980350">
                <a:tc>
                  <a:txBody>
                    <a:bodyPr/>
                    <a:lstStyle/>
                    <a:p>
                      <a:pPr marL="0" lvl="0" indent="0" algn="l" rtl="0">
                        <a:spcBef>
                          <a:spcPts val="0"/>
                        </a:spcBef>
                        <a:spcAft>
                          <a:spcPts val="0"/>
                        </a:spcAft>
                        <a:buNone/>
                      </a:pPr>
                      <a:r>
                        <a:rPr lang="en-GB" sz="900" b="1">
                          <a:solidFill>
                            <a:schemeClr val="dk2"/>
                          </a:solidFill>
                          <a:latin typeface="Open Sans"/>
                          <a:ea typeface="Open Sans"/>
                          <a:cs typeface="Open Sans"/>
                          <a:sym typeface="Open Sans"/>
                        </a:rPr>
                        <a:t>Visual timetable</a:t>
                      </a:r>
                      <a:endParaRPr sz="900" b="1">
                        <a:solidFill>
                          <a:schemeClr val="dk2"/>
                        </a:solidFill>
                        <a:latin typeface="Open Sans"/>
                        <a:ea typeface="Open Sans"/>
                        <a:cs typeface="Open Sans"/>
                        <a:sym typeface="Open Sans"/>
                      </a:endParaRPr>
                    </a:p>
                    <a:p>
                      <a:pPr marL="0" lvl="0" indent="0" algn="l" rtl="0">
                        <a:spcBef>
                          <a:spcPts val="0"/>
                        </a:spcBef>
                        <a:spcAft>
                          <a:spcPts val="0"/>
                        </a:spcAft>
                        <a:buNone/>
                      </a:pPr>
                      <a:endParaRPr sz="900" b="1">
                        <a:latin typeface="Open Sans"/>
                        <a:ea typeface="Open Sans"/>
                        <a:cs typeface="Open Sans"/>
                        <a:sym typeface="Open Sans"/>
                      </a:endParaRPr>
                    </a:p>
                    <a:p>
                      <a:pPr marL="0" lvl="0" indent="0" algn="l" rtl="0">
                        <a:spcBef>
                          <a:spcPts val="0"/>
                        </a:spcBef>
                        <a:spcAft>
                          <a:spcPts val="0"/>
                        </a:spcAft>
                        <a:buNone/>
                      </a:pPr>
                      <a:r>
                        <a:rPr lang="en-GB" sz="900" b="1">
                          <a:solidFill>
                            <a:srgbClr val="FF9900"/>
                          </a:solidFill>
                          <a:latin typeface="Open Sans"/>
                          <a:ea typeface="Open Sans"/>
                          <a:cs typeface="Open Sans"/>
                          <a:sym typeface="Open Sans"/>
                        </a:rPr>
                        <a:t>Explain changes in routine</a:t>
                      </a:r>
                      <a:endParaRPr sz="900" b="1">
                        <a:solidFill>
                          <a:srgbClr val="FF9900"/>
                        </a:solidFill>
                        <a:latin typeface="Open Sans"/>
                        <a:ea typeface="Open Sans"/>
                        <a:cs typeface="Open Sans"/>
                        <a:sym typeface="Open Sans"/>
                      </a:endParaRPr>
                    </a:p>
                    <a:p>
                      <a:pPr marL="0" lvl="0" indent="0" algn="l" rtl="0">
                        <a:spcBef>
                          <a:spcPts val="0"/>
                        </a:spcBef>
                        <a:spcAft>
                          <a:spcPts val="0"/>
                        </a:spcAft>
                        <a:buNone/>
                      </a:pPr>
                      <a:endParaRPr sz="900" b="1">
                        <a:latin typeface="Open Sans"/>
                        <a:ea typeface="Open Sans"/>
                        <a:cs typeface="Open Sans"/>
                        <a:sym typeface="Open Sans"/>
                      </a:endParaRPr>
                    </a:p>
                    <a:p>
                      <a:pPr marL="0" lvl="0" indent="0" algn="l" rtl="0">
                        <a:spcBef>
                          <a:spcPts val="0"/>
                        </a:spcBef>
                        <a:spcAft>
                          <a:spcPts val="0"/>
                        </a:spcAft>
                        <a:buNone/>
                      </a:pPr>
                      <a:r>
                        <a:rPr lang="en-GB" sz="900" b="1">
                          <a:solidFill>
                            <a:srgbClr val="0000FF"/>
                          </a:solidFill>
                          <a:latin typeface="Open Sans"/>
                          <a:ea typeface="Open Sans"/>
                          <a:cs typeface="Open Sans"/>
                          <a:sym typeface="Open Sans"/>
                        </a:rPr>
                        <a:t>Clear expectations</a:t>
                      </a:r>
                      <a:endParaRPr sz="900" b="1">
                        <a:solidFill>
                          <a:srgbClr val="0000FF"/>
                        </a:solidFill>
                        <a:latin typeface="Open Sans"/>
                        <a:ea typeface="Open Sans"/>
                        <a:cs typeface="Open Sans"/>
                        <a:sym typeface="Open Sans"/>
                      </a:endParaRPr>
                    </a:p>
                    <a:p>
                      <a:pPr marL="0" lvl="0" indent="0" algn="l" rtl="0">
                        <a:spcBef>
                          <a:spcPts val="0"/>
                        </a:spcBef>
                        <a:spcAft>
                          <a:spcPts val="0"/>
                        </a:spcAft>
                        <a:buNone/>
                      </a:pPr>
                      <a:endParaRPr sz="900" b="1">
                        <a:latin typeface="Open Sans"/>
                        <a:ea typeface="Open Sans"/>
                        <a:cs typeface="Open Sans"/>
                        <a:sym typeface="Open Sans"/>
                      </a:endParaRPr>
                    </a:p>
                    <a:p>
                      <a:pPr marL="0" lvl="0" indent="0" algn="l" rtl="0">
                        <a:spcBef>
                          <a:spcPts val="0"/>
                        </a:spcBef>
                        <a:spcAft>
                          <a:spcPts val="0"/>
                        </a:spcAft>
                        <a:buNone/>
                      </a:pPr>
                      <a:r>
                        <a:rPr lang="en-GB" sz="900" b="1">
                          <a:solidFill>
                            <a:srgbClr val="9900FF"/>
                          </a:solidFill>
                          <a:latin typeface="Open Sans"/>
                          <a:ea typeface="Open Sans"/>
                          <a:cs typeface="Open Sans"/>
                          <a:sym typeface="Open Sans"/>
                        </a:rPr>
                        <a:t>Chunked, dual coded instructions</a:t>
                      </a:r>
                      <a:endParaRPr sz="900" b="1">
                        <a:solidFill>
                          <a:srgbClr val="9900FF"/>
                        </a:solidFill>
                        <a:latin typeface="Open Sans"/>
                        <a:ea typeface="Open Sans"/>
                        <a:cs typeface="Open Sans"/>
                        <a:sym typeface="Open Sans"/>
                      </a:endParaRPr>
                    </a:p>
                    <a:p>
                      <a:pPr marL="0" lvl="0" indent="0" algn="l" rtl="0">
                        <a:spcBef>
                          <a:spcPts val="0"/>
                        </a:spcBef>
                        <a:spcAft>
                          <a:spcPts val="0"/>
                        </a:spcAft>
                        <a:buNone/>
                      </a:pPr>
                      <a:endParaRPr sz="900" b="1">
                        <a:latin typeface="Open Sans"/>
                        <a:ea typeface="Open Sans"/>
                        <a:cs typeface="Open Sans"/>
                        <a:sym typeface="Open Sans"/>
                      </a:endParaRPr>
                    </a:p>
                    <a:p>
                      <a:pPr marL="0" lvl="0" indent="0" algn="l" rtl="0">
                        <a:spcBef>
                          <a:spcPts val="0"/>
                        </a:spcBef>
                        <a:spcAft>
                          <a:spcPts val="0"/>
                        </a:spcAft>
                        <a:buNone/>
                      </a:pPr>
                      <a:r>
                        <a:rPr lang="en-GB" sz="900" b="1">
                          <a:solidFill>
                            <a:srgbClr val="00FFFF"/>
                          </a:solidFill>
                          <a:latin typeface="Open Sans"/>
                          <a:ea typeface="Open Sans"/>
                          <a:cs typeface="Open Sans"/>
                          <a:sym typeface="Open Sans"/>
                        </a:rPr>
                        <a:t>Behaviour specific praise</a:t>
                      </a:r>
                      <a:endParaRPr sz="900" b="1">
                        <a:solidFill>
                          <a:srgbClr val="00FFFF"/>
                        </a:solidFill>
                        <a:latin typeface="Open Sans"/>
                        <a:ea typeface="Open Sans"/>
                        <a:cs typeface="Open Sans"/>
                        <a:sym typeface="Open Sans"/>
                      </a:endParaRPr>
                    </a:p>
                    <a:p>
                      <a:pPr marL="0" lvl="0" indent="0" algn="l" rtl="0">
                        <a:spcBef>
                          <a:spcPts val="0"/>
                        </a:spcBef>
                        <a:spcAft>
                          <a:spcPts val="0"/>
                        </a:spcAft>
                        <a:buNone/>
                      </a:pPr>
                      <a:endParaRPr sz="900" b="1">
                        <a:latin typeface="Open Sans"/>
                        <a:ea typeface="Open Sans"/>
                        <a:cs typeface="Open Sans"/>
                        <a:sym typeface="Open Sans"/>
                      </a:endParaRPr>
                    </a:p>
                    <a:p>
                      <a:pPr marL="0" lvl="0" indent="0" algn="l" rtl="0">
                        <a:spcBef>
                          <a:spcPts val="0"/>
                        </a:spcBef>
                        <a:spcAft>
                          <a:spcPts val="0"/>
                        </a:spcAft>
                        <a:buNone/>
                      </a:pPr>
                      <a:r>
                        <a:rPr lang="en-GB" sz="900" b="1">
                          <a:solidFill>
                            <a:srgbClr val="247848"/>
                          </a:solidFill>
                          <a:latin typeface="Open Sans"/>
                          <a:ea typeface="Open Sans"/>
                          <a:cs typeface="Open Sans"/>
                          <a:sym typeface="Open Sans"/>
                        </a:rPr>
                        <a:t>Preteaching</a:t>
                      </a:r>
                      <a:endParaRPr sz="900" b="1">
                        <a:solidFill>
                          <a:srgbClr val="247848"/>
                        </a:solidFill>
                        <a:latin typeface="Open Sans"/>
                        <a:ea typeface="Open Sans"/>
                        <a:cs typeface="Open Sans"/>
                        <a:sym typeface="Open Sans"/>
                      </a:endParaRPr>
                    </a:p>
                    <a:p>
                      <a:pPr marL="0" lvl="0" indent="0" algn="l" rtl="0">
                        <a:spcBef>
                          <a:spcPts val="0"/>
                        </a:spcBef>
                        <a:spcAft>
                          <a:spcPts val="0"/>
                        </a:spcAft>
                        <a:buNone/>
                      </a:pPr>
                      <a:endParaRPr sz="900" b="1">
                        <a:latin typeface="Open Sans"/>
                        <a:ea typeface="Open Sans"/>
                        <a:cs typeface="Open Sans"/>
                        <a:sym typeface="Open Sans"/>
                      </a:endParaRPr>
                    </a:p>
                    <a:p>
                      <a:pPr marL="0" lvl="0" indent="0" algn="l" rtl="0">
                        <a:spcBef>
                          <a:spcPts val="0"/>
                        </a:spcBef>
                        <a:spcAft>
                          <a:spcPts val="0"/>
                        </a:spcAft>
                        <a:buNone/>
                      </a:pPr>
                      <a:r>
                        <a:rPr lang="en-GB" sz="900" b="1">
                          <a:latin typeface="Open Sans"/>
                          <a:ea typeface="Open Sans"/>
                          <a:cs typeface="Open Sans"/>
                          <a:sym typeface="Open Sans"/>
                        </a:rPr>
                        <a:t>Use of scripts for problem-solving</a:t>
                      </a:r>
                      <a:endParaRPr sz="900" b="1">
                        <a:latin typeface="Open Sans"/>
                        <a:ea typeface="Open Sans"/>
                        <a:cs typeface="Open Sans"/>
                        <a:sym typeface="Open Sans"/>
                      </a:endParaRPr>
                    </a:p>
                    <a:p>
                      <a:pPr marL="0" lvl="0" indent="0" algn="l" rtl="0">
                        <a:spcBef>
                          <a:spcPts val="0"/>
                        </a:spcBef>
                        <a:spcAft>
                          <a:spcPts val="0"/>
                        </a:spcAft>
                        <a:buNone/>
                      </a:pPr>
                      <a:endParaRPr sz="900" b="1">
                        <a:latin typeface="Open Sans"/>
                        <a:ea typeface="Open Sans"/>
                        <a:cs typeface="Open Sans"/>
                        <a:sym typeface="Open Sans"/>
                      </a:endParaRPr>
                    </a:p>
                    <a:p>
                      <a:pPr marL="0" lvl="0" indent="0" algn="l" rtl="0">
                        <a:spcBef>
                          <a:spcPts val="0"/>
                        </a:spcBef>
                        <a:spcAft>
                          <a:spcPts val="0"/>
                        </a:spcAft>
                        <a:buNone/>
                      </a:pPr>
                      <a:r>
                        <a:rPr lang="en-GB" sz="900" b="1">
                          <a:solidFill>
                            <a:srgbClr val="FFFF00"/>
                          </a:solidFill>
                          <a:latin typeface="Open Sans"/>
                          <a:ea typeface="Open Sans"/>
                          <a:cs typeface="Open Sans"/>
                          <a:sym typeface="Open Sans"/>
                        </a:rPr>
                        <a:t>Movement breaks</a:t>
                      </a:r>
                      <a:endParaRPr sz="900" b="1">
                        <a:solidFill>
                          <a:srgbClr val="FFFF00"/>
                        </a:solidFill>
                        <a:latin typeface="Open Sans"/>
                        <a:ea typeface="Open Sans"/>
                        <a:cs typeface="Open Sans"/>
                        <a:sym typeface="Open Sans"/>
                      </a:endParaRPr>
                    </a:p>
                    <a:p>
                      <a:pPr marL="0" lvl="0" indent="0" algn="l" rtl="0">
                        <a:spcBef>
                          <a:spcPts val="0"/>
                        </a:spcBef>
                        <a:spcAft>
                          <a:spcPts val="0"/>
                        </a:spcAft>
                        <a:buNone/>
                      </a:pPr>
                      <a:endParaRPr sz="900" b="1">
                        <a:latin typeface="Open Sans"/>
                        <a:ea typeface="Open Sans"/>
                        <a:cs typeface="Open Sans"/>
                        <a:sym typeface="Open Sans"/>
                      </a:endParaRPr>
                    </a:p>
                    <a:p>
                      <a:pPr marL="0" lvl="0" indent="0" algn="l" rtl="0">
                        <a:spcBef>
                          <a:spcPts val="0"/>
                        </a:spcBef>
                        <a:spcAft>
                          <a:spcPts val="0"/>
                        </a:spcAft>
                        <a:buNone/>
                      </a:pPr>
                      <a:r>
                        <a:rPr lang="en-GB" sz="900" b="1">
                          <a:solidFill>
                            <a:srgbClr val="FF0000"/>
                          </a:solidFill>
                          <a:latin typeface="Open Sans"/>
                          <a:ea typeface="Open Sans"/>
                          <a:cs typeface="Open Sans"/>
                          <a:sym typeface="Open Sans"/>
                        </a:rPr>
                        <a:t>Worked examples/ manipulatives / memory aids</a:t>
                      </a:r>
                      <a:endParaRPr sz="900" b="1">
                        <a:solidFill>
                          <a:srgbClr val="FF0000"/>
                        </a:solidFill>
                        <a:latin typeface="Open Sans"/>
                        <a:ea typeface="Open Sans"/>
                        <a:cs typeface="Open Sans"/>
                        <a:sym typeface="Open Sans"/>
                      </a:endParaRPr>
                    </a:p>
                    <a:p>
                      <a:pPr marL="0" lvl="0" indent="0" algn="l" rtl="0">
                        <a:spcBef>
                          <a:spcPts val="0"/>
                        </a:spcBef>
                        <a:spcAft>
                          <a:spcPts val="0"/>
                        </a:spcAft>
                        <a:buNone/>
                      </a:pPr>
                      <a:endParaRPr sz="900" b="1">
                        <a:latin typeface="Open Sans"/>
                        <a:ea typeface="Open Sans"/>
                        <a:cs typeface="Open Sans"/>
                        <a:sym typeface="Open Sans"/>
                      </a:endParaRPr>
                    </a:p>
                    <a:p>
                      <a:pPr marL="0" lvl="0" indent="0" algn="l" rtl="0">
                        <a:spcBef>
                          <a:spcPts val="0"/>
                        </a:spcBef>
                        <a:spcAft>
                          <a:spcPts val="0"/>
                        </a:spcAft>
                        <a:buNone/>
                      </a:pPr>
                      <a:r>
                        <a:rPr lang="en-GB" sz="900" b="1">
                          <a:solidFill>
                            <a:srgbClr val="FF00FF"/>
                          </a:solidFill>
                          <a:latin typeface="Open Sans"/>
                          <a:ea typeface="Open Sans"/>
                          <a:cs typeface="Open Sans"/>
                          <a:sym typeface="Open Sans"/>
                        </a:rPr>
                        <a:t>Extra time to complete tasks</a:t>
                      </a:r>
                      <a:endParaRPr sz="900" b="1">
                        <a:solidFill>
                          <a:srgbClr val="FF00FF"/>
                        </a:solidFill>
                        <a:latin typeface="Open Sans"/>
                        <a:ea typeface="Open Sans"/>
                        <a:cs typeface="Open Sans"/>
                        <a:sym typeface="Open Sans"/>
                      </a:endParaRPr>
                    </a:p>
                    <a:p>
                      <a:pPr marL="0" lvl="0" indent="0" algn="l" rtl="0">
                        <a:spcBef>
                          <a:spcPts val="0"/>
                        </a:spcBef>
                        <a:spcAft>
                          <a:spcPts val="0"/>
                        </a:spcAft>
                        <a:buNone/>
                      </a:pPr>
                      <a:endParaRPr sz="900" b="1">
                        <a:solidFill>
                          <a:srgbClr val="FF00FF"/>
                        </a:solidFill>
                        <a:latin typeface="Open Sans"/>
                        <a:ea typeface="Open Sans"/>
                        <a:cs typeface="Open Sans"/>
                        <a:sym typeface="Open Sans"/>
                      </a:endParaRPr>
                    </a:p>
                    <a:p>
                      <a:pPr marL="0" lvl="0" indent="0" algn="l" rtl="0">
                        <a:spcBef>
                          <a:spcPts val="0"/>
                        </a:spcBef>
                        <a:spcAft>
                          <a:spcPts val="0"/>
                        </a:spcAft>
                        <a:buNone/>
                      </a:pPr>
                      <a:r>
                        <a:rPr lang="en-GB" sz="900" b="1">
                          <a:solidFill>
                            <a:srgbClr val="9C6C85"/>
                          </a:solidFill>
                          <a:latin typeface="Open Sans"/>
                          <a:ea typeface="Open Sans"/>
                          <a:cs typeface="Open Sans"/>
                          <a:sym typeface="Open Sans"/>
                        </a:rPr>
                        <a:t>Preferential seating</a:t>
                      </a:r>
                      <a:endParaRPr sz="900" b="1">
                        <a:solidFill>
                          <a:srgbClr val="9C6C85"/>
                        </a:solidFill>
                        <a:latin typeface="Open Sans"/>
                        <a:ea typeface="Open Sans"/>
                        <a:cs typeface="Open Sans"/>
                        <a:sym typeface="Open Sans"/>
                      </a:endParaRPr>
                    </a:p>
                  </a:txBody>
                  <a:tcPr marL="91425" marR="91425" marT="91425" marB="91425">
                    <a:solidFill>
                      <a:schemeClr val="lt1"/>
                    </a:solidFill>
                  </a:tcPr>
                </a:tc>
                <a:tc>
                  <a:txBody>
                    <a:bodyPr/>
                    <a:lstStyle/>
                    <a:p>
                      <a:pPr marL="0" lvl="0" indent="0" algn="l" rtl="0">
                        <a:spcBef>
                          <a:spcPts val="0"/>
                        </a:spcBef>
                        <a:spcAft>
                          <a:spcPts val="0"/>
                        </a:spcAft>
                        <a:buNone/>
                      </a:pPr>
                      <a:r>
                        <a:rPr lang="en-GB" sz="900" b="1">
                          <a:solidFill>
                            <a:srgbClr val="9900FF"/>
                          </a:solidFill>
                          <a:latin typeface="Open Sans"/>
                          <a:ea typeface="Open Sans"/>
                          <a:cs typeface="Open Sans"/>
                          <a:sym typeface="Open Sans"/>
                        </a:rPr>
                        <a:t>Chunked, dual coded instructions</a:t>
                      </a:r>
                      <a:endParaRPr sz="900" b="1">
                        <a:solidFill>
                          <a:srgbClr val="9900FF"/>
                        </a:solidFill>
                        <a:latin typeface="Open Sans"/>
                        <a:ea typeface="Open Sans"/>
                        <a:cs typeface="Open Sans"/>
                        <a:sym typeface="Open Sans"/>
                      </a:endParaRPr>
                    </a:p>
                    <a:p>
                      <a:pPr marL="0" lvl="0" indent="0" algn="l" rtl="0">
                        <a:spcBef>
                          <a:spcPts val="0"/>
                        </a:spcBef>
                        <a:spcAft>
                          <a:spcPts val="0"/>
                        </a:spcAft>
                        <a:buNone/>
                      </a:pPr>
                      <a:endParaRPr sz="900" b="1">
                        <a:latin typeface="Open Sans"/>
                        <a:ea typeface="Open Sans"/>
                        <a:cs typeface="Open Sans"/>
                        <a:sym typeface="Open Sans"/>
                      </a:endParaRPr>
                    </a:p>
                    <a:p>
                      <a:pPr marL="0" lvl="0" indent="0" algn="l" rtl="0">
                        <a:spcBef>
                          <a:spcPts val="0"/>
                        </a:spcBef>
                        <a:spcAft>
                          <a:spcPts val="0"/>
                        </a:spcAft>
                        <a:buNone/>
                      </a:pPr>
                      <a:r>
                        <a:rPr lang="en-GB" sz="900" b="1">
                          <a:solidFill>
                            <a:srgbClr val="00FFFF"/>
                          </a:solidFill>
                          <a:latin typeface="Open Sans"/>
                          <a:ea typeface="Open Sans"/>
                          <a:cs typeface="Open Sans"/>
                          <a:sym typeface="Open Sans"/>
                        </a:rPr>
                        <a:t>Behaviour specific praise</a:t>
                      </a:r>
                      <a:endParaRPr sz="900" b="1">
                        <a:solidFill>
                          <a:srgbClr val="00FFFF"/>
                        </a:solidFill>
                        <a:latin typeface="Open Sans"/>
                        <a:ea typeface="Open Sans"/>
                        <a:cs typeface="Open Sans"/>
                        <a:sym typeface="Open Sans"/>
                      </a:endParaRPr>
                    </a:p>
                    <a:p>
                      <a:pPr marL="0" lvl="0" indent="0" algn="l" rtl="0">
                        <a:spcBef>
                          <a:spcPts val="0"/>
                        </a:spcBef>
                        <a:spcAft>
                          <a:spcPts val="0"/>
                        </a:spcAft>
                        <a:buNone/>
                      </a:pPr>
                      <a:endParaRPr sz="900" b="1">
                        <a:latin typeface="Open Sans"/>
                        <a:ea typeface="Open Sans"/>
                        <a:cs typeface="Open Sans"/>
                        <a:sym typeface="Open Sans"/>
                      </a:endParaRPr>
                    </a:p>
                    <a:p>
                      <a:pPr marL="0" lvl="0" indent="0" algn="l" rtl="0">
                        <a:spcBef>
                          <a:spcPts val="0"/>
                        </a:spcBef>
                        <a:spcAft>
                          <a:spcPts val="0"/>
                        </a:spcAft>
                        <a:buNone/>
                      </a:pPr>
                      <a:r>
                        <a:rPr lang="en-GB" sz="900" b="1">
                          <a:solidFill>
                            <a:srgbClr val="941651"/>
                          </a:solidFill>
                          <a:latin typeface="Open Sans"/>
                          <a:ea typeface="Open Sans"/>
                          <a:cs typeface="Open Sans"/>
                          <a:sym typeface="Open Sans"/>
                        </a:rPr>
                        <a:t>Opportunities for overlearning</a:t>
                      </a:r>
                      <a:endParaRPr sz="900" b="1">
                        <a:solidFill>
                          <a:srgbClr val="941651"/>
                        </a:solidFill>
                        <a:latin typeface="Open Sans"/>
                        <a:ea typeface="Open Sans"/>
                        <a:cs typeface="Open Sans"/>
                        <a:sym typeface="Open Sans"/>
                      </a:endParaRPr>
                    </a:p>
                    <a:p>
                      <a:pPr marL="0" lvl="0" indent="0" algn="l" rtl="0">
                        <a:spcBef>
                          <a:spcPts val="0"/>
                        </a:spcBef>
                        <a:spcAft>
                          <a:spcPts val="0"/>
                        </a:spcAft>
                        <a:buNone/>
                      </a:pPr>
                      <a:endParaRPr sz="900" b="1">
                        <a:latin typeface="Open Sans"/>
                        <a:ea typeface="Open Sans"/>
                        <a:cs typeface="Open Sans"/>
                        <a:sym typeface="Open Sans"/>
                      </a:endParaRPr>
                    </a:p>
                    <a:p>
                      <a:pPr marL="0" lvl="0" indent="0" algn="l" rtl="0">
                        <a:spcBef>
                          <a:spcPts val="0"/>
                        </a:spcBef>
                        <a:spcAft>
                          <a:spcPts val="0"/>
                        </a:spcAft>
                        <a:buNone/>
                      </a:pPr>
                      <a:r>
                        <a:rPr lang="en-GB" sz="900" b="1">
                          <a:solidFill>
                            <a:srgbClr val="247848"/>
                          </a:solidFill>
                          <a:latin typeface="Open Sans"/>
                          <a:ea typeface="Open Sans"/>
                          <a:cs typeface="Open Sans"/>
                          <a:sym typeface="Open Sans"/>
                        </a:rPr>
                        <a:t>Preteaching</a:t>
                      </a:r>
                      <a:endParaRPr sz="900" b="1">
                        <a:solidFill>
                          <a:srgbClr val="247848"/>
                        </a:solidFill>
                        <a:latin typeface="Open Sans"/>
                        <a:ea typeface="Open Sans"/>
                        <a:cs typeface="Open Sans"/>
                        <a:sym typeface="Open Sans"/>
                      </a:endParaRPr>
                    </a:p>
                    <a:p>
                      <a:pPr marL="0" lvl="0" indent="0" algn="l" rtl="0">
                        <a:spcBef>
                          <a:spcPts val="0"/>
                        </a:spcBef>
                        <a:spcAft>
                          <a:spcPts val="0"/>
                        </a:spcAft>
                        <a:buNone/>
                      </a:pPr>
                      <a:endParaRPr sz="900" b="1">
                        <a:latin typeface="Open Sans"/>
                        <a:ea typeface="Open Sans"/>
                        <a:cs typeface="Open Sans"/>
                        <a:sym typeface="Open Sans"/>
                      </a:endParaRPr>
                    </a:p>
                    <a:p>
                      <a:pPr marL="0" lvl="0" indent="0" algn="l" rtl="0">
                        <a:spcBef>
                          <a:spcPts val="0"/>
                        </a:spcBef>
                        <a:spcAft>
                          <a:spcPts val="0"/>
                        </a:spcAft>
                        <a:buNone/>
                      </a:pPr>
                      <a:r>
                        <a:rPr lang="en-GB" sz="900" b="1">
                          <a:solidFill>
                            <a:srgbClr val="FFFF00"/>
                          </a:solidFill>
                          <a:latin typeface="Open Sans"/>
                          <a:ea typeface="Open Sans"/>
                          <a:cs typeface="Open Sans"/>
                          <a:sym typeface="Open Sans"/>
                        </a:rPr>
                        <a:t>Movement breaks</a:t>
                      </a:r>
                      <a:endParaRPr sz="900" b="1">
                        <a:solidFill>
                          <a:srgbClr val="FFFF00"/>
                        </a:solidFill>
                        <a:latin typeface="Open Sans"/>
                        <a:ea typeface="Open Sans"/>
                        <a:cs typeface="Open Sans"/>
                        <a:sym typeface="Open Sans"/>
                      </a:endParaRPr>
                    </a:p>
                    <a:p>
                      <a:pPr marL="0" lvl="0" indent="0" algn="l" rtl="0">
                        <a:spcBef>
                          <a:spcPts val="0"/>
                        </a:spcBef>
                        <a:spcAft>
                          <a:spcPts val="0"/>
                        </a:spcAft>
                        <a:buNone/>
                      </a:pPr>
                      <a:endParaRPr sz="900" b="1">
                        <a:latin typeface="Open Sans"/>
                        <a:ea typeface="Open Sans"/>
                        <a:cs typeface="Open Sans"/>
                        <a:sym typeface="Open Sans"/>
                      </a:endParaRPr>
                    </a:p>
                    <a:p>
                      <a:pPr marL="0" lvl="0" indent="0" algn="l" rtl="0">
                        <a:spcBef>
                          <a:spcPts val="0"/>
                        </a:spcBef>
                        <a:spcAft>
                          <a:spcPts val="0"/>
                        </a:spcAft>
                        <a:buNone/>
                      </a:pPr>
                      <a:r>
                        <a:rPr lang="en-GB" sz="900" b="1">
                          <a:solidFill>
                            <a:srgbClr val="FF0000"/>
                          </a:solidFill>
                          <a:latin typeface="Open Sans"/>
                          <a:ea typeface="Open Sans"/>
                          <a:cs typeface="Open Sans"/>
                          <a:sym typeface="Open Sans"/>
                        </a:rPr>
                        <a:t>Worked examples/ manipulatives / memory aids</a:t>
                      </a:r>
                      <a:endParaRPr sz="900" b="1">
                        <a:solidFill>
                          <a:srgbClr val="FF0000"/>
                        </a:solidFill>
                        <a:latin typeface="Open Sans"/>
                        <a:ea typeface="Open Sans"/>
                        <a:cs typeface="Open Sans"/>
                        <a:sym typeface="Open Sans"/>
                      </a:endParaRPr>
                    </a:p>
                    <a:p>
                      <a:pPr marL="0" lvl="0" indent="0" algn="l" rtl="0">
                        <a:spcBef>
                          <a:spcPts val="0"/>
                        </a:spcBef>
                        <a:spcAft>
                          <a:spcPts val="0"/>
                        </a:spcAft>
                        <a:buNone/>
                      </a:pPr>
                      <a:endParaRPr sz="900" b="1">
                        <a:latin typeface="Open Sans"/>
                        <a:ea typeface="Open Sans"/>
                        <a:cs typeface="Open Sans"/>
                        <a:sym typeface="Open Sans"/>
                      </a:endParaRPr>
                    </a:p>
                    <a:p>
                      <a:pPr marL="0" lvl="0" indent="0" algn="l" rtl="0">
                        <a:spcBef>
                          <a:spcPts val="0"/>
                        </a:spcBef>
                        <a:spcAft>
                          <a:spcPts val="0"/>
                        </a:spcAft>
                        <a:buNone/>
                      </a:pPr>
                      <a:r>
                        <a:rPr lang="en-GB" sz="900" b="1">
                          <a:solidFill>
                            <a:srgbClr val="FF00FF"/>
                          </a:solidFill>
                          <a:latin typeface="Open Sans"/>
                          <a:ea typeface="Open Sans"/>
                          <a:cs typeface="Open Sans"/>
                          <a:sym typeface="Open Sans"/>
                        </a:rPr>
                        <a:t>Extra time to complete tasks</a:t>
                      </a:r>
                      <a:endParaRPr sz="900" b="1">
                        <a:solidFill>
                          <a:srgbClr val="FF00FF"/>
                        </a:solidFill>
                        <a:latin typeface="Open Sans"/>
                        <a:ea typeface="Open Sans"/>
                        <a:cs typeface="Open Sans"/>
                        <a:sym typeface="Open Sans"/>
                      </a:endParaRPr>
                    </a:p>
                    <a:p>
                      <a:pPr marL="0" lvl="0" indent="0" algn="l" rtl="0">
                        <a:spcBef>
                          <a:spcPts val="0"/>
                        </a:spcBef>
                        <a:spcAft>
                          <a:spcPts val="0"/>
                        </a:spcAft>
                        <a:buNone/>
                      </a:pPr>
                      <a:endParaRPr sz="900" b="1">
                        <a:latin typeface="Open Sans"/>
                        <a:ea typeface="Open Sans"/>
                        <a:cs typeface="Open Sans"/>
                        <a:sym typeface="Open Sans"/>
                      </a:endParaRPr>
                    </a:p>
                    <a:p>
                      <a:pPr marL="0" lvl="0" indent="0" algn="l" rtl="0">
                        <a:spcBef>
                          <a:spcPts val="0"/>
                        </a:spcBef>
                        <a:spcAft>
                          <a:spcPts val="0"/>
                        </a:spcAft>
                        <a:buNone/>
                      </a:pPr>
                      <a:r>
                        <a:rPr lang="en-GB" sz="900" b="1">
                          <a:solidFill>
                            <a:srgbClr val="666666"/>
                          </a:solidFill>
                          <a:latin typeface="Open Sans"/>
                          <a:ea typeface="Open Sans"/>
                          <a:cs typeface="Open Sans"/>
                          <a:sym typeface="Open Sans"/>
                        </a:rPr>
                        <a:t>Avoid copying from the board</a:t>
                      </a:r>
                      <a:endParaRPr sz="900" b="1">
                        <a:solidFill>
                          <a:srgbClr val="666666"/>
                        </a:solidFill>
                        <a:latin typeface="Open Sans"/>
                        <a:ea typeface="Open Sans"/>
                        <a:cs typeface="Open Sans"/>
                        <a:sym typeface="Open Sans"/>
                      </a:endParaRPr>
                    </a:p>
                    <a:p>
                      <a:pPr marL="0" lvl="0" indent="0" algn="l" rtl="0">
                        <a:spcBef>
                          <a:spcPts val="0"/>
                        </a:spcBef>
                        <a:spcAft>
                          <a:spcPts val="0"/>
                        </a:spcAft>
                        <a:buNone/>
                      </a:pPr>
                      <a:endParaRPr sz="900" b="1">
                        <a:latin typeface="Open Sans"/>
                        <a:ea typeface="Open Sans"/>
                        <a:cs typeface="Open Sans"/>
                        <a:sym typeface="Open Sans"/>
                      </a:endParaRPr>
                    </a:p>
                    <a:p>
                      <a:pPr marL="0" lvl="0" indent="0" algn="l" rtl="0">
                        <a:spcBef>
                          <a:spcPts val="0"/>
                        </a:spcBef>
                        <a:spcAft>
                          <a:spcPts val="0"/>
                        </a:spcAft>
                        <a:buNone/>
                      </a:pPr>
                      <a:r>
                        <a:rPr lang="en-GB" sz="900" b="1">
                          <a:solidFill>
                            <a:srgbClr val="9C6C85"/>
                          </a:solidFill>
                          <a:latin typeface="Open Sans"/>
                          <a:ea typeface="Open Sans"/>
                          <a:cs typeface="Open Sans"/>
                          <a:sym typeface="Open Sans"/>
                        </a:rPr>
                        <a:t>Preferential seating</a:t>
                      </a:r>
                      <a:endParaRPr sz="900" b="1">
                        <a:solidFill>
                          <a:srgbClr val="9C6C85"/>
                        </a:solidFill>
                        <a:latin typeface="Open Sans"/>
                        <a:ea typeface="Open Sans"/>
                        <a:cs typeface="Open Sans"/>
                        <a:sym typeface="Open Sans"/>
                      </a:endParaRPr>
                    </a:p>
                    <a:p>
                      <a:pPr marL="0" lvl="0" indent="0" algn="l" rtl="0">
                        <a:spcBef>
                          <a:spcPts val="0"/>
                        </a:spcBef>
                        <a:spcAft>
                          <a:spcPts val="0"/>
                        </a:spcAft>
                        <a:buNone/>
                      </a:pPr>
                      <a:endParaRPr sz="900" b="1">
                        <a:latin typeface="Open Sans"/>
                        <a:ea typeface="Open Sans"/>
                        <a:cs typeface="Open Sans"/>
                        <a:sym typeface="Open Sans"/>
                      </a:endParaRPr>
                    </a:p>
                  </a:txBody>
                  <a:tcPr marL="91425" marR="91425" marT="91425" marB="91425">
                    <a:solidFill>
                      <a:schemeClr val="lt1"/>
                    </a:solidFill>
                  </a:tcPr>
                </a:tc>
                <a:tc>
                  <a:txBody>
                    <a:bodyPr/>
                    <a:lstStyle/>
                    <a:p>
                      <a:pPr marL="0" lvl="0" indent="0" algn="l" rtl="0">
                        <a:spcBef>
                          <a:spcPts val="0"/>
                        </a:spcBef>
                        <a:spcAft>
                          <a:spcPts val="0"/>
                        </a:spcAft>
                        <a:buNone/>
                      </a:pPr>
                      <a:r>
                        <a:rPr lang="en-GB" sz="900" b="1">
                          <a:solidFill>
                            <a:schemeClr val="dk2"/>
                          </a:solidFill>
                          <a:latin typeface="Open Sans"/>
                          <a:ea typeface="Open Sans"/>
                          <a:cs typeface="Open Sans"/>
                          <a:sym typeface="Open Sans"/>
                        </a:rPr>
                        <a:t>Visual timetable</a:t>
                      </a:r>
                      <a:endParaRPr sz="900" b="1">
                        <a:solidFill>
                          <a:schemeClr val="dk2"/>
                        </a:solidFill>
                        <a:latin typeface="Open Sans"/>
                        <a:ea typeface="Open Sans"/>
                        <a:cs typeface="Open Sans"/>
                        <a:sym typeface="Open Sans"/>
                      </a:endParaRPr>
                    </a:p>
                    <a:p>
                      <a:pPr marL="0" lvl="0" indent="0" algn="l" rtl="0">
                        <a:spcBef>
                          <a:spcPts val="0"/>
                        </a:spcBef>
                        <a:spcAft>
                          <a:spcPts val="0"/>
                        </a:spcAft>
                        <a:buNone/>
                      </a:pPr>
                      <a:endParaRPr sz="900" b="1">
                        <a:latin typeface="Open Sans"/>
                        <a:ea typeface="Open Sans"/>
                        <a:cs typeface="Open Sans"/>
                        <a:sym typeface="Open Sans"/>
                      </a:endParaRPr>
                    </a:p>
                    <a:p>
                      <a:pPr marL="0" lvl="0" indent="0" algn="l" rtl="0">
                        <a:spcBef>
                          <a:spcPts val="0"/>
                        </a:spcBef>
                        <a:spcAft>
                          <a:spcPts val="0"/>
                        </a:spcAft>
                        <a:buNone/>
                      </a:pPr>
                      <a:r>
                        <a:rPr lang="en-GB" sz="900" b="1">
                          <a:solidFill>
                            <a:srgbClr val="FF9900"/>
                          </a:solidFill>
                          <a:latin typeface="Open Sans"/>
                          <a:ea typeface="Open Sans"/>
                          <a:cs typeface="Open Sans"/>
                          <a:sym typeface="Open Sans"/>
                        </a:rPr>
                        <a:t>Explain changes in routine</a:t>
                      </a:r>
                      <a:endParaRPr sz="900" b="1">
                        <a:solidFill>
                          <a:srgbClr val="FF9900"/>
                        </a:solidFill>
                        <a:latin typeface="Open Sans"/>
                        <a:ea typeface="Open Sans"/>
                        <a:cs typeface="Open Sans"/>
                        <a:sym typeface="Open Sans"/>
                      </a:endParaRPr>
                    </a:p>
                    <a:p>
                      <a:pPr marL="0" lvl="0" indent="0" algn="l" rtl="0">
                        <a:spcBef>
                          <a:spcPts val="0"/>
                        </a:spcBef>
                        <a:spcAft>
                          <a:spcPts val="0"/>
                        </a:spcAft>
                        <a:buNone/>
                      </a:pPr>
                      <a:endParaRPr sz="900" b="1">
                        <a:latin typeface="Open Sans"/>
                        <a:ea typeface="Open Sans"/>
                        <a:cs typeface="Open Sans"/>
                        <a:sym typeface="Open Sans"/>
                      </a:endParaRPr>
                    </a:p>
                    <a:p>
                      <a:pPr marL="0" lvl="0" indent="0" algn="l" rtl="0">
                        <a:spcBef>
                          <a:spcPts val="0"/>
                        </a:spcBef>
                        <a:spcAft>
                          <a:spcPts val="0"/>
                        </a:spcAft>
                        <a:buNone/>
                      </a:pPr>
                      <a:r>
                        <a:rPr lang="en-GB" sz="900" b="1">
                          <a:solidFill>
                            <a:srgbClr val="0000FF"/>
                          </a:solidFill>
                          <a:latin typeface="Open Sans"/>
                          <a:ea typeface="Open Sans"/>
                          <a:cs typeface="Open Sans"/>
                          <a:sym typeface="Open Sans"/>
                        </a:rPr>
                        <a:t>Clear expectations</a:t>
                      </a:r>
                      <a:endParaRPr sz="900" b="1">
                        <a:solidFill>
                          <a:srgbClr val="0000FF"/>
                        </a:solidFill>
                        <a:latin typeface="Open Sans"/>
                        <a:ea typeface="Open Sans"/>
                        <a:cs typeface="Open Sans"/>
                        <a:sym typeface="Open Sans"/>
                      </a:endParaRPr>
                    </a:p>
                    <a:p>
                      <a:pPr marL="0" lvl="0" indent="0" algn="l" rtl="0">
                        <a:spcBef>
                          <a:spcPts val="0"/>
                        </a:spcBef>
                        <a:spcAft>
                          <a:spcPts val="0"/>
                        </a:spcAft>
                        <a:buNone/>
                      </a:pPr>
                      <a:endParaRPr sz="900" b="1">
                        <a:latin typeface="Open Sans"/>
                        <a:ea typeface="Open Sans"/>
                        <a:cs typeface="Open Sans"/>
                        <a:sym typeface="Open Sans"/>
                      </a:endParaRPr>
                    </a:p>
                    <a:p>
                      <a:pPr marL="0" lvl="0" indent="0" algn="l" rtl="0">
                        <a:spcBef>
                          <a:spcPts val="0"/>
                        </a:spcBef>
                        <a:spcAft>
                          <a:spcPts val="0"/>
                        </a:spcAft>
                        <a:buNone/>
                      </a:pPr>
                      <a:r>
                        <a:rPr lang="en-GB" sz="900" b="1">
                          <a:solidFill>
                            <a:srgbClr val="9900FF"/>
                          </a:solidFill>
                          <a:latin typeface="Open Sans"/>
                          <a:ea typeface="Open Sans"/>
                          <a:cs typeface="Open Sans"/>
                          <a:sym typeface="Open Sans"/>
                        </a:rPr>
                        <a:t>Chunked, dual coded instructions</a:t>
                      </a:r>
                      <a:endParaRPr sz="900" b="1">
                        <a:solidFill>
                          <a:srgbClr val="9900FF"/>
                        </a:solidFill>
                        <a:latin typeface="Open Sans"/>
                        <a:ea typeface="Open Sans"/>
                        <a:cs typeface="Open Sans"/>
                        <a:sym typeface="Open Sans"/>
                      </a:endParaRPr>
                    </a:p>
                    <a:p>
                      <a:pPr marL="0" lvl="0" indent="0" algn="l" rtl="0">
                        <a:spcBef>
                          <a:spcPts val="0"/>
                        </a:spcBef>
                        <a:spcAft>
                          <a:spcPts val="0"/>
                        </a:spcAft>
                        <a:buNone/>
                      </a:pPr>
                      <a:endParaRPr sz="900" b="1">
                        <a:latin typeface="Open Sans"/>
                        <a:ea typeface="Open Sans"/>
                        <a:cs typeface="Open Sans"/>
                        <a:sym typeface="Open Sans"/>
                      </a:endParaRPr>
                    </a:p>
                    <a:p>
                      <a:pPr marL="0" lvl="0" indent="0" algn="l" rtl="0">
                        <a:spcBef>
                          <a:spcPts val="0"/>
                        </a:spcBef>
                        <a:spcAft>
                          <a:spcPts val="0"/>
                        </a:spcAft>
                        <a:buNone/>
                      </a:pPr>
                      <a:r>
                        <a:rPr lang="en-GB" sz="900" b="1">
                          <a:solidFill>
                            <a:srgbClr val="00FFFF"/>
                          </a:solidFill>
                          <a:latin typeface="Open Sans"/>
                          <a:ea typeface="Open Sans"/>
                          <a:cs typeface="Open Sans"/>
                          <a:sym typeface="Open Sans"/>
                        </a:rPr>
                        <a:t>Behaviour specific praise</a:t>
                      </a:r>
                      <a:endParaRPr sz="900" b="1">
                        <a:solidFill>
                          <a:srgbClr val="00FFFF"/>
                        </a:solidFill>
                        <a:latin typeface="Open Sans"/>
                        <a:ea typeface="Open Sans"/>
                        <a:cs typeface="Open Sans"/>
                        <a:sym typeface="Open Sans"/>
                      </a:endParaRPr>
                    </a:p>
                    <a:p>
                      <a:pPr marL="0" lvl="0" indent="0" algn="l" rtl="0">
                        <a:spcBef>
                          <a:spcPts val="0"/>
                        </a:spcBef>
                        <a:spcAft>
                          <a:spcPts val="0"/>
                        </a:spcAft>
                        <a:buNone/>
                      </a:pPr>
                      <a:endParaRPr sz="900" b="1">
                        <a:latin typeface="Open Sans"/>
                        <a:ea typeface="Open Sans"/>
                        <a:cs typeface="Open Sans"/>
                        <a:sym typeface="Open Sans"/>
                      </a:endParaRPr>
                    </a:p>
                    <a:p>
                      <a:pPr marL="0" lvl="0" indent="0" algn="l" rtl="0">
                        <a:spcBef>
                          <a:spcPts val="0"/>
                        </a:spcBef>
                        <a:spcAft>
                          <a:spcPts val="0"/>
                        </a:spcAft>
                        <a:buNone/>
                      </a:pPr>
                      <a:r>
                        <a:rPr lang="en-GB" sz="900" b="1">
                          <a:solidFill>
                            <a:srgbClr val="941651"/>
                          </a:solidFill>
                          <a:latin typeface="Open Sans"/>
                          <a:ea typeface="Open Sans"/>
                          <a:cs typeface="Open Sans"/>
                          <a:sym typeface="Open Sans"/>
                        </a:rPr>
                        <a:t>Opportunities for overlearning</a:t>
                      </a:r>
                      <a:endParaRPr sz="900" b="1">
                        <a:solidFill>
                          <a:srgbClr val="941651"/>
                        </a:solidFill>
                        <a:latin typeface="Open Sans"/>
                        <a:ea typeface="Open Sans"/>
                        <a:cs typeface="Open Sans"/>
                        <a:sym typeface="Open Sans"/>
                      </a:endParaRPr>
                    </a:p>
                    <a:p>
                      <a:pPr marL="0" lvl="0" indent="0" algn="l" rtl="0">
                        <a:spcBef>
                          <a:spcPts val="0"/>
                        </a:spcBef>
                        <a:spcAft>
                          <a:spcPts val="0"/>
                        </a:spcAft>
                        <a:buNone/>
                      </a:pPr>
                      <a:endParaRPr sz="900" b="1">
                        <a:latin typeface="Open Sans"/>
                        <a:ea typeface="Open Sans"/>
                        <a:cs typeface="Open Sans"/>
                        <a:sym typeface="Open Sans"/>
                      </a:endParaRPr>
                    </a:p>
                    <a:p>
                      <a:pPr marL="0" lvl="0" indent="0" algn="l" rtl="0">
                        <a:spcBef>
                          <a:spcPts val="0"/>
                        </a:spcBef>
                        <a:spcAft>
                          <a:spcPts val="0"/>
                        </a:spcAft>
                        <a:buNone/>
                      </a:pPr>
                      <a:r>
                        <a:rPr lang="en-GB" sz="900" b="1">
                          <a:solidFill>
                            <a:srgbClr val="247848"/>
                          </a:solidFill>
                          <a:latin typeface="Open Sans"/>
                          <a:ea typeface="Open Sans"/>
                          <a:cs typeface="Open Sans"/>
                          <a:sym typeface="Open Sans"/>
                        </a:rPr>
                        <a:t>Preteaching</a:t>
                      </a:r>
                      <a:endParaRPr sz="900" b="1">
                        <a:solidFill>
                          <a:srgbClr val="247848"/>
                        </a:solidFill>
                        <a:latin typeface="Open Sans"/>
                        <a:ea typeface="Open Sans"/>
                        <a:cs typeface="Open Sans"/>
                        <a:sym typeface="Open Sans"/>
                      </a:endParaRPr>
                    </a:p>
                    <a:p>
                      <a:pPr marL="0" lvl="0" indent="0" algn="l" rtl="0">
                        <a:spcBef>
                          <a:spcPts val="0"/>
                        </a:spcBef>
                        <a:spcAft>
                          <a:spcPts val="0"/>
                        </a:spcAft>
                        <a:buNone/>
                      </a:pPr>
                      <a:endParaRPr sz="900" b="1">
                        <a:latin typeface="Open Sans"/>
                        <a:ea typeface="Open Sans"/>
                        <a:cs typeface="Open Sans"/>
                        <a:sym typeface="Open Sans"/>
                      </a:endParaRPr>
                    </a:p>
                    <a:p>
                      <a:pPr marL="0" lvl="0" indent="0" algn="l" rtl="0">
                        <a:spcBef>
                          <a:spcPts val="0"/>
                        </a:spcBef>
                        <a:spcAft>
                          <a:spcPts val="0"/>
                        </a:spcAft>
                        <a:buNone/>
                      </a:pPr>
                      <a:r>
                        <a:rPr lang="en-GB" sz="900" b="1">
                          <a:solidFill>
                            <a:srgbClr val="FFFF00"/>
                          </a:solidFill>
                          <a:latin typeface="Open Sans"/>
                          <a:ea typeface="Open Sans"/>
                          <a:cs typeface="Open Sans"/>
                          <a:sym typeface="Open Sans"/>
                        </a:rPr>
                        <a:t>Movement breaks</a:t>
                      </a:r>
                      <a:endParaRPr sz="900" b="1">
                        <a:solidFill>
                          <a:srgbClr val="FFFF00"/>
                        </a:solidFill>
                        <a:latin typeface="Open Sans"/>
                        <a:ea typeface="Open Sans"/>
                        <a:cs typeface="Open Sans"/>
                        <a:sym typeface="Open Sans"/>
                      </a:endParaRPr>
                    </a:p>
                    <a:p>
                      <a:pPr marL="0" lvl="0" indent="0" algn="l" rtl="0">
                        <a:spcBef>
                          <a:spcPts val="0"/>
                        </a:spcBef>
                        <a:spcAft>
                          <a:spcPts val="0"/>
                        </a:spcAft>
                        <a:buNone/>
                      </a:pPr>
                      <a:endParaRPr sz="900" b="1">
                        <a:latin typeface="Open Sans"/>
                        <a:ea typeface="Open Sans"/>
                        <a:cs typeface="Open Sans"/>
                        <a:sym typeface="Open Sans"/>
                      </a:endParaRPr>
                    </a:p>
                    <a:p>
                      <a:pPr marL="0" lvl="0" indent="0" algn="l" rtl="0">
                        <a:spcBef>
                          <a:spcPts val="0"/>
                        </a:spcBef>
                        <a:spcAft>
                          <a:spcPts val="0"/>
                        </a:spcAft>
                        <a:buNone/>
                      </a:pPr>
                      <a:r>
                        <a:rPr lang="en-GB" sz="900" b="1">
                          <a:solidFill>
                            <a:srgbClr val="FF0000"/>
                          </a:solidFill>
                          <a:latin typeface="Open Sans"/>
                          <a:ea typeface="Open Sans"/>
                          <a:cs typeface="Open Sans"/>
                          <a:sym typeface="Open Sans"/>
                        </a:rPr>
                        <a:t>Worked examples/ manipulatives / memory aids</a:t>
                      </a:r>
                      <a:endParaRPr sz="900" b="1">
                        <a:solidFill>
                          <a:srgbClr val="FF0000"/>
                        </a:solidFill>
                        <a:latin typeface="Open Sans"/>
                        <a:ea typeface="Open Sans"/>
                        <a:cs typeface="Open Sans"/>
                        <a:sym typeface="Open Sans"/>
                      </a:endParaRPr>
                    </a:p>
                    <a:p>
                      <a:pPr marL="0" lvl="0" indent="0" algn="l" rtl="0">
                        <a:spcBef>
                          <a:spcPts val="0"/>
                        </a:spcBef>
                        <a:spcAft>
                          <a:spcPts val="0"/>
                        </a:spcAft>
                        <a:buNone/>
                      </a:pPr>
                      <a:endParaRPr sz="900" b="1">
                        <a:latin typeface="Open Sans"/>
                        <a:ea typeface="Open Sans"/>
                        <a:cs typeface="Open Sans"/>
                        <a:sym typeface="Open Sans"/>
                      </a:endParaRPr>
                    </a:p>
                    <a:p>
                      <a:pPr marL="0" lvl="0" indent="0" algn="l" rtl="0">
                        <a:spcBef>
                          <a:spcPts val="0"/>
                        </a:spcBef>
                        <a:spcAft>
                          <a:spcPts val="0"/>
                        </a:spcAft>
                        <a:buNone/>
                      </a:pPr>
                      <a:r>
                        <a:rPr lang="en-GB" sz="900" b="1">
                          <a:solidFill>
                            <a:srgbClr val="FF00FF"/>
                          </a:solidFill>
                          <a:latin typeface="Open Sans"/>
                          <a:ea typeface="Open Sans"/>
                          <a:cs typeface="Open Sans"/>
                          <a:sym typeface="Open Sans"/>
                        </a:rPr>
                        <a:t>Extra time to complete tasks</a:t>
                      </a:r>
                      <a:endParaRPr sz="900" b="1">
                        <a:solidFill>
                          <a:srgbClr val="FF00FF"/>
                        </a:solidFill>
                        <a:latin typeface="Open Sans"/>
                        <a:ea typeface="Open Sans"/>
                        <a:cs typeface="Open Sans"/>
                        <a:sym typeface="Open Sans"/>
                      </a:endParaRPr>
                    </a:p>
                    <a:p>
                      <a:pPr marL="0" lvl="0" indent="0" algn="l" rtl="0">
                        <a:spcBef>
                          <a:spcPts val="0"/>
                        </a:spcBef>
                        <a:spcAft>
                          <a:spcPts val="0"/>
                        </a:spcAft>
                        <a:buNone/>
                      </a:pPr>
                      <a:endParaRPr sz="900" b="1">
                        <a:solidFill>
                          <a:srgbClr val="FF00FF"/>
                        </a:solidFill>
                        <a:latin typeface="Open Sans"/>
                        <a:ea typeface="Open Sans"/>
                        <a:cs typeface="Open Sans"/>
                        <a:sym typeface="Open Sans"/>
                      </a:endParaRPr>
                    </a:p>
                    <a:p>
                      <a:pPr marL="0" lvl="0" indent="0" algn="l" rtl="0">
                        <a:spcBef>
                          <a:spcPts val="0"/>
                        </a:spcBef>
                        <a:spcAft>
                          <a:spcPts val="0"/>
                        </a:spcAft>
                        <a:buNone/>
                      </a:pPr>
                      <a:r>
                        <a:rPr lang="en-GB" sz="900" b="1">
                          <a:solidFill>
                            <a:srgbClr val="9C6C85"/>
                          </a:solidFill>
                          <a:latin typeface="Open Sans"/>
                          <a:ea typeface="Open Sans"/>
                          <a:cs typeface="Open Sans"/>
                          <a:sym typeface="Open Sans"/>
                        </a:rPr>
                        <a:t>Preferential seating</a:t>
                      </a:r>
                      <a:endParaRPr sz="900" b="1">
                        <a:solidFill>
                          <a:srgbClr val="FF00FF"/>
                        </a:solidFill>
                        <a:latin typeface="Open Sans"/>
                        <a:ea typeface="Open Sans"/>
                        <a:cs typeface="Open Sans"/>
                        <a:sym typeface="Open Sans"/>
                      </a:endParaRPr>
                    </a:p>
                  </a:txBody>
                  <a:tcPr marL="91425" marR="91425" marT="91425" marB="91425">
                    <a:solidFill>
                      <a:schemeClr val="lt1"/>
                    </a:solidFill>
                  </a:tcPr>
                </a:tc>
                <a:tc>
                  <a:txBody>
                    <a:bodyPr/>
                    <a:lstStyle/>
                    <a:p>
                      <a:pPr marL="0" lvl="0" indent="0" algn="l" rtl="0">
                        <a:spcBef>
                          <a:spcPts val="0"/>
                        </a:spcBef>
                        <a:spcAft>
                          <a:spcPts val="0"/>
                        </a:spcAft>
                        <a:buNone/>
                      </a:pPr>
                      <a:r>
                        <a:rPr lang="en-GB" sz="900" b="1">
                          <a:solidFill>
                            <a:srgbClr val="FF9900"/>
                          </a:solidFill>
                          <a:latin typeface="Open Sans"/>
                          <a:ea typeface="Open Sans"/>
                          <a:cs typeface="Open Sans"/>
                          <a:sym typeface="Open Sans"/>
                        </a:rPr>
                        <a:t>Explain changes in routine</a:t>
                      </a:r>
                      <a:endParaRPr sz="900" b="1">
                        <a:solidFill>
                          <a:srgbClr val="FF9900"/>
                        </a:solidFill>
                        <a:latin typeface="Open Sans"/>
                        <a:ea typeface="Open Sans"/>
                        <a:cs typeface="Open Sans"/>
                        <a:sym typeface="Open Sans"/>
                      </a:endParaRPr>
                    </a:p>
                    <a:p>
                      <a:pPr marL="0" lvl="0" indent="0" algn="l" rtl="0">
                        <a:spcBef>
                          <a:spcPts val="0"/>
                        </a:spcBef>
                        <a:spcAft>
                          <a:spcPts val="0"/>
                        </a:spcAft>
                        <a:buNone/>
                      </a:pPr>
                      <a:endParaRPr sz="900" b="1">
                        <a:latin typeface="Open Sans"/>
                        <a:ea typeface="Open Sans"/>
                        <a:cs typeface="Open Sans"/>
                        <a:sym typeface="Open Sans"/>
                      </a:endParaRPr>
                    </a:p>
                    <a:p>
                      <a:pPr marL="0" lvl="0" indent="0" algn="l" rtl="0">
                        <a:spcBef>
                          <a:spcPts val="0"/>
                        </a:spcBef>
                        <a:spcAft>
                          <a:spcPts val="0"/>
                        </a:spcAft>
                        <a:buNone/>
                      </a:pPr>
                      <a:r>
                        <a:rPr lang="en-GB" sz="900" b="1">
                          <a:solidFill>
                            <a:srgbClr val="9900FF"/>
                          </a:solidFill>
                          <a:latin typeface="Open Sans"/>
                          <a:ea typeface="Open Sans"/>
                          <a:cs typeface="Open Sans"/>
                          <a:sym typeface="Open Sans"/>
                        </a:rPr>
                        <a:t>Chunked, dual coded instructions</a:t>
                      </a:r>
                      <a:endParaRPr sz="900" b="1">
                        <a:solidFill>
                          <a:srgbClr val="9900FF"/>
                        </a:solidFill>
                        <a:latin typeface="Open Sans"/>
                        <a:ea typeface="Open Sans"/>
                        <a:cs typeface="Open Sans"/>
                        <a:sym typeface="Open Sans"/>
                      </a:endParaRPr>
                    </a:p>
                    <a:p>
                      <a:pPr marL="0" lvl="0" indent="0" algn="l" rtl="0">
                        <a:spcBef>
                          <a:spcPts val="0"/>
                        </a:spcBef>
                        <a:spcAft>
                          <a:spcPts val="0"/>
                        </a:spcAft>
                        <a:buNone/>
                      </a:pPr>
                      <a:endParaRPr sz="900" b="1">
                        <a:latin typeface="Open Sans"/>
                        <a:ea typeface="Open Sans"/>
                        <a:cs typeface="Open Sans"/>
                        <a:sym typeface="Open Sans"/>
                      </a:endParaRPr>
                    </a:p>
                    <a:p>
                      <a:pPr marL="0" lvl="0" indent="0" algn="l" rtl="0">
                        <a:spcBef>
                          <a:spcPts val="0"/>
                        </a:spcBef>
                        <a:spcAft>
                          <a:spcPts val="0"/>
                        </a:spcAft>
                        <a:buNone/>
                      </a:pPr>
                      <a:r>
                        <a:rPr lang="en-GB" sz="900" b="1">
                          <a:solidFill>
                            <a:srgbClr val="00FFFF"/>
                          </a:solidFill>
                          <a:latin typeface="Open Sans"/>
                          <a:ea typeface="Open Sans"/>
                          <a:cs typeface="Open Sans"/>
                          <a:sym typeface="Open Sans"/>
                        </a:rPr>
                        <a:t>Behaviour specific praise</a:t>
                      </a:r>
                      <a:endParaRPr sz="900" b="1">
                        <a:solidFill>
                          <a:srgbClr val="00FFFF"/>
                        </a:solidFill>
                        <a:latin typeface="Open Sans"/>
                        <a:ea typeface="Open Sans"/>
                        <a:cs typeface="Open Sans"/>
                        <a:sym typeface="Open Sans"/>
                      </a:endParaRPr>
                    </a:p>
                    <a:p>
                      <a:pPr marL="0" lvl="0" indent="0" algn="l" rtl="0">
                        <a:spcBef>
                          <a:spcPts val="0"/>
                        </a:spcBef>
                        <a:spcAft>
                          <a:spcPts val="0"/>
                        </a:spcAft>
                        <a:buNone/>
                      </a:pPr>
                      <a:endParaRPr sz="900" b="1">
                        <a:latin typeface="Open Sans"/>
                        <a:ea typeface="Open Sans"/>
                        <a:cs typeface="Open Sans"/>
                        <a:sym typeface="Open Sans"/>
                      </a:endParaRPr>
                    </a:p>
                    <a:p>
                      <a:pPr marL="0" lvl="0" indent="0" algn="l" rtl="0">
                        <a:spcBef>
                          <a:spcPts val="0"/>
                        </a:spcBef>
                        <a:spcAft>
                          <a:spcPts val="0"/>
                        </a:spcAft>
                        <a:buNone/>
                      </a:pPr>
                      <a:r>
                        <a:rPr lang="en-GB" sz="900" b="1">
                          <a:solidFill>
                            <a:srgbClr val="941651"/>
                          </a:solidFill>
                          <a:latin typeface="Open Sans"/>
                          <a:ea typeface="Open Sans"/>
                          <a:cs typeface="Open Sans"/>
                          <a:sym typeface="Open Sans"/>
                        </a:rPr>
                        <a:t>Opportunities for overlearning</a:t>
                      </a:r>
                      <a:endParaRPr sz="900" b="1">
                        <a:solidFill>
                          <a:srgbClr val="941651"/>
                        </a:solidFill>
                        <a:latin typeface="Open Sans"/>
                        <a:ea typeface="Open Sans"/>
                        <a:cs typeface="Open Sans"/>
                        <a:sym typeface="Open Sans"/>
                      </a:endParaRPr>
                    </a:p>
                    <a:p>
                      <a:pPr marL="0" lvl="0" indent="0" algn="l" rtl="0">
                        <a:spcBef>
                          <a:spcPts val="0"/>
                        </a:spcBef>
                        <a:spcAft>
                          <a:spcPts val="0"/>
                        </a:spcAft>
                        <a:buNone/>
                      </a:pPr>
                      <a:endParaRPr sz="900" b="1">
                        <a:latin typeface="Open Sans"/>
                        <a:ea typeface="Open Sans"/>
                        <a:cs typeface="Open Sans"/>
                        <a:sym typeface="Open Sans"/>
                      </a:endParaRPr>
                    </a:p>
                    <a:p>
                      <a:pPr marL="0" lvl="0" indent="0" algn="l" rtl="0">
                        <a:spcBef>
                          <a:spcPts val="0"/>
                        </a:spcBef>
                        <a:spcAft>
                          <a:spcPts val="0"/>
                        </a:spcAft>
                        <a:buNone/>
                      </a:pPr>
                      <a:r>
                        <a:rPr lang="en-GB" sz="900" b="1">
                          <a:solidFill>
                            <a:srgbClr val="247848"/>
                          </a:solidFill>
                          <a:latin typeface="Open Sans"/>
                          <a:ea typeface="Open Sans"/>
                          <a:cs typeface="Open Sans"/>
                          <a:sym typeface="Open Sans"/>
                        </a:rPr>
                        <a:t>Preteaching</a:t>
                      </a:r>
                      <a:endParaRPr sz="900" b="1">
                        <a:solidFill>
                          <a:srgbClr val="247848"/>
                        </a:solidFill>
                        <a:latin typeface="Open Sans"/>
                        <a:ea typeface="Open Sans"/>
                        <a:cs typeface="Open Sans"/>
                        <a:sym typeface="Open Sans"/>
                      </a:endParaRPr>
                    </a:p>
                    <a:p>
                      <a:pPr marL="0" lvl="0" indent="0" algn="l" rtl="0">
                        <a:spcBef>
                          <a:spcPts val="0"/>
                        </a:spcBef>
                        <a:spcAft>
                          <a:spcPts val="0"/>
                        </a:spcAft>
                        <a:buNone/>
                      </a:pPr>
                      <a:endParaRPr sz="900" b="1">
                        <a:latin typeface="Open Sans"/>
                        <a:ea typeface="Open Sans"/>
                        <a:cs typeface="Open Sans"/>
                        <a:sym typeface="Open Sans"/>
                      </a:endParaRPr>
                    </a:p>
                    <a:p>
                      <a:pPr marL="0" lvl="0" indent="0" algn="l" rtl="0">
                        <a:spcBef>
                          <a:spcPts val="0"/>
                        </a:spcBef>
                        <a:spcAft>
                          <a:spcPts val="0"/>
                        </a:spcAft>
                        <a:buNone/>
                      </a:pPr>
                      <a:r>
                        <a:rPr lang="en-GB" sz="900" b="1">
                          <a:latin typeface="Open Sans"/>
                          <a:ea typeface="Open Sans"/>
                          <a:cs typeface="Open Sans"/>
                          <a:sym typeface="Open Sans"/>
                        </a:rPr>
                        <a:t>Use of scripts for problem-solving</a:t>
                      </a:r>
                      <a:endParaRPr sz="900" b="1">
                        <a:latin typeface="Open Sans"/>
                        <a:ea typeface="Open Sans"/>
                        <a:cs typeface="Open Sans"/>
                        <a:sym typeface="Open Sans"/>
                      </a:endParaRPr>
                    </a:p>
                    <a:p>
                      <a:pPr marL="0" lvl="0" indent="0" algn="l" rtl="0">
                        <a:spcBef>
                          <a:spcPts val="0"/>
                        </a:spcBef>
                        <a:spcAft>
                          <a:spcPts val="0"/>
                        </a:spcAft>
                        <a:buNone/>
                      </a:pPr>
                      <a:endParaRPr sz="900" b="1">
                        <a:latin typeface="Open Sans"/>
                        <a:ea typeface="Open Sans"/>
                        <a:cs typeface="Open Sans"/>
                        <a:sym typeface="Open Sans"/>
                      </a:endParaRPr>
                    </a:p>
                    <a:p>
                      <a:pPr marL="0" lvl="0" indent="0" algn="l" rtl="0">
                        <a:spcBef>
                          <a:spcPts val="0"/>
                        </a:spcBef>
                        <a:spcAft>
                          <a:spcPts val="0"/>
                        </a:spcAft>
                        <a:buNone/>
                      </a:pPr>
                      <a:r>
                        <a:rPr lang="en-GB" sz="900" b="1">
                          <a:solidFill>
                            <a:srgbClr val="FF0000"/>
                          </a:solidFill>
                          <a:latin typeface="Open Sans"/>
                          <a:ea typeface="Open Sans"/>
                          <a:cs typeface="Open Sans"/>
                          <a:sym typeface="Open Sans"/>
                        </a:rPr>
                        <a:t>Worked examples/ manipulatives / memory aids</a:t>
                      </a:r>
                      <a:endParaRPr sz="900" b="1">
                        <a:solidFill>
                          <a:srgbClr val="FF0000"/>
                        </a:solidFill>
                        <a:latin typeface="Open Sans"/>
                        <a:ea typeface="Open Sans"/>
                        <a:cs typeface="Open Sans"/>
                        <a:sym typeface="Open Sans"/>
                      </a:endParaRPr>
                    </a:p>
                    <a:p>
                      <a:pPr marL="0" lvl="0" indent="0" algn="l" rtl="0">
                        <a:spcBef>
                          <a:spcPts val="0"/>
                        </a:spcBef>
                        <a:spcAft>
                          <a:spcPts val="0"/>
                        </a:spcAft>
                        <a:buNone/>
                      </a:pPr>
                      <a:endParaRPr sz="900" b="1">
                        <a:latin typeface="Open Sans"/>
                        <a:ea typeface="Open Sans"/>
                        <a:cs typeface="Open Sans"/>
                        <a:sym typeface="Open Sans"/>
                      </a:endParaRPr>
                    </a:p>
                    <a:p>
                      <a:pPr marL="0" lvl="0" indent="0" algn="l" rtl="0">
                        <a:spcBef>
                          <a:spcPts val="0"/>
                        </a:spcBef>
                        <a:spcAft>
                          <a:spcPts val="0"/>
                        </a:spcAft>
                        <a:buNone/>
                      </a:pPr>
                      <a:r>
                        <a:rPr lang="en-GB" sz="900" b="1">
                          <a:solidFill>
                            <a:srgbClr val="FF00FF"/>
                          </a:solidFill>
                          <a:latin typeface="Open Sans"/>
                          <a:ea typeface="Open Sans"/>
                          <a:cs typeface="Open Sans"/>
                          <a:sym typeface="Open Sans"/>
                        </a:rPr>
                        <a:t>Extra time to complete tasks</a:t>
                      </a:r>
                      <a:endParaRPr sz="900" b="1">
                        <a:solidFill>
                          <a:srgbClr val="FF00FF"/>
                        </a:solidFill>
                        <a:latin typeface="Open Sans"/>
                        <a:ea typeface="Open Sans"/>
                        <a:cs typeface="Open Sans"/>
                        <a:sym typeface="Open Sans"/>
                      </a:endParaRPr>
                    </a:p>
                    <a:p>
                      <a:pPr marL="0" lvl="0" indent="0" algn="l" rtl="0">
                        <a:spcBef>
                          <a:spcPts val="0"/>
                        </a:spcBef>
                        <a:spcAft>
                          <a:spcPts val="0"/>
                        </a:spcAft>
                        <a:buNone/>
                      </a:pPr>
                      <a:endParaRPr sz="900" b="1">
                        <a:solidFill>
                          <a:srgbClr val="FF00FF"/>
                        </a:solidFill>
                        <a:latin typeface="Open Sans"/>
                        <a:ea typeface="Open Sans"/>
                        <a:cs typeface="Open Sans"/>
                        <a:sym typeface="Open Sans"/>
                      </a:endParaRPr>
                    </a:p>
                    <a:p>
                      <a:pPr marL="0" lvl="0" indent="0" algn="l" rtl="0">
                        <a:spcBef>
                          <a:spcPts val="0"/>
                        </a:spcBef>
                        <a:spcAft>
                          <a:spcPts val="0"/>
                        </a:spcAft>
                        <a:buNone/>
                      </a:pPr>
                      <a:r>
                        <a:rPr lang="en-GB" sz="900" b="1">
                          <a:solidFill>
                            <a:srgbClr val="9C6C85"/>
                          </a:solidFill>
                          <a:latin typeface="Open Sans"/>
                          <a:ea typeface="Open Sans"/>
                          <a:cs typeface="Open Sans"/>
                          <a:sym typeface="Open Sans"/>
                        </a:rPr>
                        <a:t>Preferential seating</a:t>
                      </a:r>
                      <a:endParaRPr sz="900" b="1">
                        <a:solidFill>
                          <a:srgbClr val="FF00FF"/>
                        </a:solidFill>
                        <a:latin typeface="Open Sans"/>
                        <a:ea typeface="Open Sans"/>
                        <a:cs typeface="Open Sans"/>
                        <a:sym typeface="Open Sans"/>
                      </a:endParaRPr>
                    </a:p>
                    <a:p>
                      <a:pPr marL="0" lvl="0" indent="0" algn="l" rtl="0">
                        <a:spcBef>
                          <a:spcPts val="0"/>
                        </a:spcBef>
                        <a:spcAft>
                          <a:spcPts val="0"/>
                        </a:spcAft>
                        <a:buNone/>
                      </a:pPr>
                      <a:endParaRPr sz="900" b="1">
                        <a:latin typeface="Open Sans"/>
                        <a:ea typeface="Open Sans"/>
                        <a:cs typeface="Open Sans"/>
                        <a:sym typeface="Open Sans"/>
                      </a:endParaRPr>
                    </a:p>
                    <a:p>
                      <a:pPr marL="0" lvl="0" indent="0" algn="l" rtl="0">
                        <a:spcBef>
                          <a:spcPts val="0"/>
                        </a:spcBef>
                        <a:spcAft>
                          <a:spcPts val="0"/>
                        </a:spcAft>
                        <a:buNone/>
                      </a:pPr>
                      <a:endParaRPr sz="900" b="1">
                        <a:latin typeface="Open Sans"/>
                        <a:ea typeface="Open Sans"/>
                        <a:cs typeface="Open Sans"/>
                        <a:sym typeface="Open Sans"/>
                      </a:endParaRPr>
                    </a:p>
                    <a:p>
                      <a:pPr marL="0" lvl="0" indent="0" algn="l" rtl="0">
                        <a:spcBef>
                          <a:spcPts val="0"/>
                        </a:spcBef>
                        <a:spcAft>
                          <a:spcPts val="0"/>
                        </a:spcAft>
                        <a:buNone/>
                      </a:pPr>
                      <a:endParaRPr sz="900" b="1">
                        <a:latin typeface="Open Sans"/>
                        <a:ea typeface="Open Sans"/>
                        <a:cs typeface="Open Sans"/>
                        <a:sym typeface="Open Sans"/>
                      </a:endParaRPr>
                    </a:p>
                  </a:txBody>
                  <a:tcPr marL="91425" marR="91425" marT="91425" marB="91425">
                    <a:solidFill>
                      <a:schemeClr val="lt1"/>
                    </a:solidFill>
                  </a:tcPr>
                </a:tc>
                <a:tc>
                  <a:txBody>
                    <a:bodyPr/>
                    <a:lstStyle/>
                    <a:p>
                      <a:pPr marL="0" lvl="0" indent="0" algn="l" rtl="0">
                        <a:spcBef>
                          <a:spcPts val="0"/>
                        </a:spcBef>
                        <a:spcAft>
                          <a:spcPts val="0"/>
                        </a:spcAft>
                        <a:buNone/>
                      </a:pPr>
                      <a:r>
                        <a:rPr lang="en-GB" sz="900" b="1">
                          <a:solidFill>
                            <a:schemeClr val="dk2"/>
                          </a:solidFill>
                          <a:latin typeface="Open Sans"/>
                          <a:ea typeface="Open Sans"/>
                          <a:cs typeface="Open Sans"/>
                          <a:sym typeface="Open Sans"/>
                        </a:rPr>
                        <a:t>Visual timetable</a:t>
                      </a:r>
                      <a:endParaRPr sz="900" b="1">
                        <a:solidFill>
                          <a:schemeClr val="dk2"/>
                        </a:solidFill>
                        <a:latin typeface="Open Sans"/>
                        <a:ea typeface="Open Sans"/>
                        <a:cs typeface="Open Sans"/>
                        <a:sym typeface="Open Sans"/>
                      </a:endParaRPr>
                    </a:p>
                    <a:p>
                      <a:pPr marL="0" lvl="0" indent="0" algn="l" rtl="0">
                        <a:spcBef>
                          <a:spcPts val="0"/>
                        </a:spcBef>
                        <a:spcAft>
                          <a:spcPts val="0"/>
                        </a:spcAft>
                        <a:buNone/>
                      </a:pPr>
                      <a:endParaRPr sz="900" b="1">
                        <a:latin typeface="Open Sans"/>
                        <a:ea typeface="Open Sans"/>
                        <a:cs typeface="Open Sans"/>
                        <a:sym typeface="Open Sans"/>
                      </a:endParaRPr>
                    </a:p>
                    <a:p>
                      <a:pPr marL="0" lvl="0" indent="0" algn="l" rtl="0">
                        <a:spcBef>
                          <a:spcPts val="0"/>
                        </a:spcBef>
                        <a:spcAft>
                          <a:spcPts val="0"/>
                        </a:spcAft>
                        <a:buNone/>
                      </a:pPr>
                      <a:r>
                        <a:rPr lang="en-GB" sz="900" b="1">
                          <a:solidFill>
                            <a:srgbClr val="9900FF"/>
                          </a:solidFill>
                          <a:latin typeface="Open Sans"/>
                          <a:ea typeface="Open Sans"/>
                          <a:cs typeface="Open Sans"/>
                          <a:sym typeface="Open Sans"/>
                        </a:rPr>
                        <a:t>Chunked, dual coded instructions</a:t>
                      </a:r>
                      <a:endParaRPr sz="900" b="1">
                        <a:solidFill>
                          <a:srgbClr val="9900FF"/>
                        </a:solidFill>
                        <a:latin typeface="Open Sans"/>
                        <a:ea typeface="Open Sans"/>
                        <a:cs typeface="Open Sans"/>
                        <a:sym typeface="Open Sans"/>
                      </a:endParaRPr>
                    </a:p>
                    <a:p>
                      <a:pPr marL="0" lvl="0" indent="0" algn="l" rtl="0">
                        <a:spcBef>
                          <a:spcPts val="0"/>
                        </a:spcBef>
                        <a:spcAft>
                          <a:spcPts val="0"/>
                        </a:spcAft>
                        <a:buNone/>
                      </a:pPr>
                      <a:endParaRPr sz="900" b="1">
                        <a:latin typeface="Open Sans"/>
                        <a:ea typeface="Open Sans"/>
                        <a:cs typeface="Open Sans"/>
                        <a:sym typeface="Open Sans"/>
                      </a:endParaRPr>
                    </a:p>
                    <a:p>
                      <a:pPr marL="0" lvl="0" indent="0" algn="l" rtl="0">
                        <a:spcBef>
                          <a:spcPts val="0"/>
                        </a:spcBef>
                        <a:spcAft>
                          <a:spcPts val="0"/>
                        </a:spcAft>
                        <a:buNone/>
                      </a:pPr>
                      <a:r>
                        <a:rPr lang="en-GB" sz="900" b="1">
                          <a:solidFill>
                            <a:srgbClr val="00FFFF"/>
                          </a:solidFill>
                          <a:latin typeface="Open Sans"/>
                          <a:ea typeface="Open Sans"/>
                          <a:cs typeface="Open Sans"/>
                          <a:sym typeface="Open Sans"/>
                        </a:rPr>
                        <a:t>Behaviour specific praise</a:t>
                      </a:r>
                      <a:endParaRPr sz="900" b="1">
                        <a:solidFill>
                          <a:srgbClr val="00FFFF"/>
                        </a:solidFill>
                        <a:latin typeface="Open Sans"/>
                        <a:ea typeface="Open Sans"/>
                        <a:cs typeface="Open Sans"/>
                        <a:sym typeface="Open Sans"/>
                      </a:endParaRPr>
                    </a:p>
                    <a:p>
                      <a:pPr marL="0" lvl="0" indent="0" algn="l" rtl="0">
                        <a:spcBef>
                          <a:spcPts val="0"/>
                        </a:spcBef>
                        <a:spcAft>
                          <a:spcPts val="0"/>
                        </a:spcAft>
                        <a:buNone/>
                      </a:pPr>
                      <a:endParaRPr sz="900" b="1">
                        <a:latin typeface="Open Sans"/>
                        <a:ea typeface="Open Sans"/>
                        <a:cs typeface="Open Sans"/>
                        <a:sym typeface="Open Sans"/>
                      </a:endParaRPr>
                    </a:p>
                    <a:p>
                      <a:pPr marL="0" lvl="0" indent="0" algn="l" rtl="0">
                        <a:spcBef>
                          <a:spcPts val="0"/>
                        </a:spcBef>
                        <a:spcAft>
                          <a:spcPts val="0"/>
                        </a:spcAft>
                        <a:buNone/>
                      </a:pPr>
                      <a:r>
                        <a:rPr lang="en-GB" sz="900" b="1">
                          <a:solidFill>
                            <a:srgbClr val="941651"/>
                          </a:solidFill>
                          <a:latin typeface="Open Sans"/>
                          <a:ea typeface="Open Sans"/>
                          <a:cs typeface="Open Sans"/>
                          <a:sym typeface="Open Sans"/>
                        </a:rPr>
                        <a:t>Opportunities for overlearning</a:t>
                      </a:r>
                      <a:endParaRPr sz="900" b="1">
                        <a:solidFill>
                          <a:srgbClr val="941651"/>
                        </a:solidFill>
                        <a:latin typeface="Open Sans"/>
                        <a:ea typeface="Open Sans"/>
                        <a:cs typeface="Open Sans"/>
                        <a:sym typeface="Open Sans"/>
                      </a:endParaRPr>
                    </a:p>
                    <a:p>
                      <a:pPr marL="0" lvl="0" indent="0" algn="l" rtl="0">
                        <a:spcBef>
                          <a:spcPts val="0"/>
                        </a:spcBef>
                        <a:spcAft>
                          <a:spcPts val="0"/>
                        </a:spcAft>
                        <a:buNone/>
                      </a:pPr>
                      <a:endParaRPr sz="900" b="1">
                        <a:latin typeface="Open Sans"/>
                        <a:ea typeface="Open Sans"/>
                        <a:cs typeface="Open Sans"/>
                        <a:sym typeface="Open Sans"/>
                      </a:endParaRPr>
                    </a:p>
                    <a:p>
                      <a:pPr marL="0" lvl="0" indent="0" algn="l" rtl="0">
                        <a:spcBef>
                          <a:spcPts val="0"/>
                        </a:spcBef>
                        <a:spcAft>
                          <a:spcPts val="0"/>
                        </a:spcAft>
                        <a:buNone/>
                      </a:pPr>
                      <a:r>
                        <a:rPr lang="en-GB" sz="900" b="1">
                          <a:solidFill>
                            <a:srgbClr val="247848"/>
                          </a:solidFill>
                          <a:latin typeface="Open Sans"/>
                          <a:ea typeface="Open Sans"/>
                          <a:cs typeface="Open Sans"/>
                          <a:sym typeface="Open Sans"/>
                        </a:rPr>
                        <a:t>Preteaching</a:t>
                      </a:r>
                      <a:endParaRPr sz="900" b="1">
                        <a:solidFill>
                          <a:srgbClr val="247848"/>
                        </a:solidFill>
                        <a:latin typeface="Open Sans"/>
                        <a:ea typeface="Open Sans"/>
                        <a:cs typeface="Open Sans"/>
                        <a:sym typeface="Open Sans"/>
                      </a:endParaRPr>
                    </a:p>
                    <a:p>
                      <a:pPr marL="0" lvl="0" indent="0" algn="l" rtl="0">
                        <a:spcBef>
                          <a:spcPts val="0"/>
                        </a:spcBef>
                        <a:spcAft>
                          <a:spcPts val="0"/>
                        </a:spcAft>
                        <a:buNone/>
                      </a:pPr>
                      <a:endParaRPr sz="900" b="1">
                        <a:latin typeface="Open Sans"/>
                        <a:ea typeface="Open Sans"/>
                        <a:cs typeface="Open Sans"/>
                        <a:sym typeface="Open Sans"/>
                      </a:endParaRPr>
                    </a:p>
                    <a:p>
                      <a:pPr marL="0" lvl="0" indent="0" algn="l" rtl="0">
                        <a:spcBef>
                          <a:spcPts val="0"/>
                        </a:spcBef>
                        <a:spcAft>
                          <a:spcPts val="0"/>
                        </a:spcAft>
                        <a:buNone/>
                      </a:pPr>
                      <a:r>
                        <a:rPr lang="en-GB" sz="900" b="1">
                          <a:solidFill>
                            <a:srgbClr val="FF0000"/>
                          </a:solidFill>
                          <a:latin typeface="Open Sans"/>
                          <a:ea typeface="Open Sans"/>
                          <a:cs typeface="Open Sans"/>
                          <a:sym typeface="Open Sans"/>
                        </a:rPr>
                        <a:t>Worked examples/ manipulatives / memory aids</a:t>
                      </a:r>
                      <a:endParaRPr sz="900" b="1">
                        <a:solidFill>
                          <a:srgbClr val="FF0000"/>
                        </a:solidFill>
                        <a:latin typeface="Open Sans"/>
                        <a:ea typeface="Open Sans"/>
                        <a:cs typeface="Open Sans"/>
                        <a:sym typeface="Open Sans"/>
                      </a:endParaRPr>
                    </a:p>
                    <a:p>
                      <a:pPr marL="0" lvl="0" indent="0" algn="l" rtl="0">
                        <a:spcBef>
                          <a:spcPts val="0"/>
                        </a:spcBef>
                        <a:spcAft>
                          <a:spcPts val="0"/>
                        </a:spcAft>
                        <a:buNone/>
                      </a:pPr>
                      <a:endParaRPr sz="900" b="1">
                        <a:latin typeface="Open Sans"/>
                        <a:ea typeface="Open Sans"/>
                        <a:cs typeface="Open Sans"/>
                        <a:sym typeface="Open Sans"/>
                      </a:endParaRPr>
                    </a:p>
                    <a:p>
                      <a:pPr marL="0" lvl="0" indent="0" algn="l" rtl="0">
                        <a:spcBef>
                          <a:spcPts val="0"/>
                        </a:spcBef>
                        <a:spcAft>
                          <a:spcPts val="0"/>
                        </a:spcAft>
                        <a:buNone/>
                      </a:pPr>
                      <a:r>
                        <a:rPr lang="en-GB" sz="900" b="1">
                          <a:solidFill>
                            <a:srgbClr val="FF00FF"/>
                          </a:solidFill>
                          <a:latin typeface="Open Sans"/>
                          <a:ea typeface="Open Sans"/>
                          <a:cs typeface="Open Sans"/>
                          <a:sym typeface="Open Sans"/>
                        </a:rPr>
                        <a:t>Extra time to complete tasks</a:t>
                      </a:r>
                      <a:endParaRPr sz="900" b="1">
                        <a:solidFill>
                          <a:srgbClr val="FF00FF"/>
                        </a:solidFill>
                        <a:latin typeface="Open Sans"/>
                        <a:ea typeface="Open Sans"/>
                        <a:cs typeface="Open Sans"/>
                        <a:sym typeface="Open Sans"/>
                      </a:endParaRPr>
                    </a:p>
                    <a:p>
                      <a:pPr marL="0" lvl="0" indent="0" algn="l" rtl="0">
                        <a:spcBef>
                          <a:spcPts val="0"/>
                        </a:spcBef>
                        <a:spcAft>
                          <a:spcPts val="0"/>
                        </a:spcAft>
                        <a:buNone/>
                      </a:pPr>
                      <a:endParaRPr sz="900" b="1">
                        <a:latin typeface="Open Sans"/>
                        <a:ea typeface="Open Sans"/>
                        <a:cs typeface="Open Sans"/>
                        <a:sym typeface="Open Sans"/>
                      </a:endParaRPr>
                    </a:p>
                    <a:p>
                      <a:pPr marL="0" lvl="0" indent="0" algn="l" rtl="0">
                        <a:spcBef>
                          <a:spcPts val="0"/>
                        </a:spcBef>
                        <a:spcAft>
                          <a:spcPts val="0"/>
                        </a:spcAft>
                        <a:buNone/>
                      </a:pPr>
                      <a:r>
                        <a:rPr lang="en-GB" sz="900" b="1">
                          <a:solidFill>
                            <a:srgbClr val="666666"/>
                          </a:solidFill>
                          <a:latin typeface="Open Sans"/>
                          <a:ea typeface="Open Sans"/>
                          <a:cs typeface="Open Sans"/>
                          <a:sym typeface="Open Sans"/>
                        </a:rPr>
                        <a:t>Avoid copying from the board</a:t>
                      </a:r>
                      <a:endParaRPr sz="900" b="1">
                        <a:solidFill>
                          <a:srgbClr val="666666"/>
                        </a:solidFill>
                        <a:latin typeface="Open Sans"/>
                        <a:ea typeface="Open Sans"/>
                        <a:cs typeface="Open Sans"/>
                        <a:sym typeface="Open Sans"/>
                      </a:endParaRPr>
                    </a:p>
                    <a:p>
                      <a:pPr marL="0" lvl="0" indent="0" algn="l" rtl="0">
                        <a:spcBef>
                          <a:spcPts val="0"/>
                        </a:spcBef>
                        <a:spcAft>
                          <a:spcPts val="0"/>
                        </a:spcAft>
                        <a:buNone/>
                      </a:pPr>
                      <a:endParaRPr sz="900" b="1">
                        <a:latin typeface="Open Sans"/>
                        <a:ea typeface="Open Sans"/>
                        <a:cs typeface="Open Sans"/>
                        <a:sym typeface="Open Sans"/>
                      </a:endParaRPr>
                    </a:p>
                    <a:p>
                      <a:pPr marL="0" lvl="0" indent="0" algn="l" rtl="0">
                        <a:spcBef>
                          <a:spcPts val="0"/>
                        </a:spcBef>
                        <a:spcAft>
                          <a:spcPts val="0"/>
                        </a:spcAft>
                        <a:buNone/>
                      </a:pPr>
                      <a:r>
                        <a:rPr lang="en-GB" sz="900" b="1">
                          <a:solidFill>
                            <a:srgbClr val="9C6C85"/>
                          </a:solidFill>
                          <a:latin typeface="Open Sans"/>
                          <a:ea typeface="Open Sans"/>
                          <a:cs typeface="Open Sans"/>
                          <a:sym typeface="Open Sans"/>
                        </a:rPr>
                        <a:t>Preferential seating</a:t>
                      </a:r>
                      <a:endParaRPr sz="900" b="1">
                        <a:solidFill>
                          <a:srgbClr val="9C6C85"/>
                        </a:solidFill>
                        <a:latin typeface="Open Sans"/>
                        <a:ea typeface="Open Sans"/>
                        <a:cs typeface="Open Sans"/>
                        <a:sym typeface="Open Sans"/>
                      </a:endParaRPr>
                    </a:p>
                    <a:p>
                      <a:pPr marL="0" lvl="0" indent="0" algn="l" rtl="0">
                        <a:spcBef>
                          <a:spcPts val="0"/>
                        </a:spcBef>
                        <a:spcAft>
                          <a:spcPts val="0"/>
                        </a:spcAft>
                        <a:buNone/>
                      </a:pPr>
                      <a:endParaRPr sz="900" b="1">
                        <a:latin typeface="Open Sans"/>
                        <a:ea typeface="Open Sans"/>
                        <a:cs typeface="Open Sans"/>
                        <a:sym typeface="Open Sans"/>
                      </a:endParaRPr>
                    </a:p>
                  </a:txBody>
                  <a:tcPr marL="91425" marR="91425" marT="91425" marB="91425">
                    <a:solidFill>
                      <a:schemeClr val="lt1"/>
                    </a:solidFill>
                  </a:tcPr>
                </a:tc>
                <a:tc>
                  <a:txBody>
                    <a:bodyPr/>
                    <a:lstStyle/>
                    <a:p>
                      <a:pPr marL="0" lvl="0" indent="0" algn="l" rtl="0">
                        <a:spcBef>
                          <a:spcPts val="0"/>
                        </a:spcBef>
                        <a:spcAft>
                          <a:spcPts val="0"/>
                        </a:spcAft>
                        <a:buNone/>
                      </a:pPr>
                      <a:r>
                        <a:rPr lang="en-GB" sz="900" b="1">
                          <a:solidFill>
                            <a:schemeClr val="dk2"/>
                          </a:solidFill>
                          <a:latin typeface="Open Sans"/>
                          <a:ea typeface="Open Sans"/>
                          <a:cs typeface="Open Sans"/>
                          <a:sym typeface="Open Sans"/>
                        </a:rPr>
                        <a:t>Visual timetable</a:t>
                      </a:r>
                      <a:endParaRPr sz="900" b="1">
                        <a:solidFill>
                          <a:schemeClr val="dk2"/>
                        </a:solidFill>
                        <a:latin typeface="Open Sans"/>
                        <a:ea typeface="Open Sans"/>
                        <a:cs typeface="Open Sans"/>
                        <a:sym typeface="Open Sans"/>
                      </a:endParaRPr>
                    </a:p>
                    <a:p>
                      <a:pPr marL="0" lvl="0" indent="0" algn="l" rtl="0">
                        <a:spcBef>
                          <a:spcPts val="0"/>
                        </a:spcBef>
                        <a:spcAft>
                          <a:spcPts val="0"/>
                        </a:spcAft>
                        <a:buNone/>
                      </a:pPr>
                      <a:endParaRPr sz="900" b="1">
                        <a:latin typeface="Open Sans"/>
                        <a:ea typeface="Open Sans"/>
                        <a:cs typeface="Open Sans"/>
                        <a:sym typeface="Open Sans"/>
                      </a:endParaRPr>
                    </a:p>
                    <a:p>
                      <a:pPr marL="0" lvl="0" indent="0" algn="l" rtl="0">
                        <a:spcBef>
                          <a:spcPts val="0"/>
                        </a:spcBef>
                        <a:spcAft>
                          <a:spcPts val="0"/>
                        </a:spcAft>
                        <a:buNone/>
                      </a:pPr>
                      <a:r>
                        <a:rPr lang="en-GB" sz="900" b="1">
                          <a:solidFill>
                            <a:srgbClr val="FF9900"/>
                          </a:solidFill>
                          <a:latin typeface="Open Sans"/>
                          <a:ea typeface="Open Sans"/>
                          <a:cs typeface="Open Sans"/>
                          <a:sym typeface="Open Sans"/>
                        </a:rPr>
                        <a:t>Explain changes in routine</a:t>
                      </a:r>
                      <a:endParaRPr sz="900" b="1">
                        <a:solidFill>
                          <a:srgbClr val="FF9900"/>
                        </a:solidFill>
                        <a:latin typeface="Open Sans"/>
                        <a:ea typeface="Open Sans"/>
                        <a:cs typeface="Open Sans"/>
                        <a:sym typeface="Open Sans"/>
                      </a:endParaRPr>
                    </a:p>
                    <a:p>
                      <a:pPr marL="0" lvl="0" indent="0" algn="l" rtl="0">
                        <a:spcBef>
                          <a:spcPts val="0"/>
                        </a:spcBef>
                        <a:spcAft>
                          <a:spcPts val="0"/>
                        </a:spcAft>
                        <a:buNone/>
                      </a:pPr>
                      <a:endParaRPr sz="900" b="1">
                        <a:latin typeface="Open Sans"/>
                        <a:ea typeface="Open Sans"/>
                        <a:cs typeface="Open Sans"/>
                        <a:sym typeface="Open Sans"/>
                      </a:endParaRPr>
                    </a:p>
                    <a:p>
                      <a:pPr marL="0" lvl="0" indent="0" algn="l" rtl="0">
                        <a:spcBef>
                          <a:spcPts val="0"/>
                        </a:spcBef>
                        <a:spcAft>
                          <a:spcPts val="0"/>
                        </a:spcAft>
                        <a:buNone/>
                      </a:pPr>
                      <a:r>
                        <a:rPr lang="en-GB" sz="900" b="1">
                          <a:solidFill>
                            <a:srgbClr val="0000FF"/>
                          </a:solidFill>
                          <a:latin typeface="Open Sans"/>
                          <a:ea typeface="Open Sans"/>
                          <a:cs typeface="Open Sans"/>
                          <a:sym typeface="Open Sans"/>
                        </a:rPr>
                        <a:t>Clear expectations</a:t>
                      </a:r>
                      <a:endParaRPr sz="900" b="1">
                        <a:solidFill>
                          <a:srgbClr val="0000FF"/>
                        </a:solidFill>
                        <a:latin typeface="Open Sans"/>
                        <a:ea typeface="Open Sans"/>
                        <a:cs typeface="Open Sans"/>
                        <a:sym typeface="Open Sans"/>
                      </a:endParaRPr>
                    </a:p>
                    <a:p>
                      <a:pPr marL="0" lvl="0" indent="0" algn="l" rtl="0">
                        <a:spcBef>
                          <a:spcPts val="0"/>
                        </a:spcBef>
                        <a:spcAft>
                          <a:spcPts val="0"/>
                        </a:spcAft>
                        <a:buNone/>
                      </a:pPr>
                      <a:endParaRPr sz="900" b="1">
                        <a:latin typeface="Open Sans"/>
                        <a:ea typeface="Open Sans"/>
                        <a:cs typeface="Open Sans"/>
                        <a:sym typeface="Open Sans"/>
                      </a:endParaRPr>
                    </a:p>
                    <a:p>
                      <a:pPr marL="0" lvl="0" indent="0" algn="l" rtl="0">
                        <a:spcBef>
                          <a:spcPts val="0"/>
                        </a:spcBef>
                        <a:spcAft>
                          <a:spcPts val="0"/>
                        </a:spcAft>
                        <a:buNone/>
                      </a:pPr>
                      <a:r>
                        <a:rPr lang="en-GB" sz="900" b="1">
                          <a:solidFill>
                            <a:srgbClr val="9900FF"/>
                          </a:solidFill>
                          <a:latin typeface="Open Sans"/>
                          <a:ea typeface="Open Sans"/>
                          <a:cs typeface="Open Sans"/>
                          <a:sym typeface="Open Sans"/>
                        </a:rPr>
                        <a:t>Chunked, dual coded instructions</a:t>
                      </a:r>
                      <a:endParaRPr sz="900" b="1">
                        <a:solidFill>
                          <a:srgbClr val="9900FF"/>
                        </a:solidFill>
                        <a:latin typeface="Open Sans"/>
                        <a:ea typeface="Open Sans"/>
                        <a:cs typeface="Open Sans"/>
                        <a:sym typeface="Open Sans"/>
                      </a:endParaRPr>
                    </a:p>
                    <a:p>
                      <a:pPr marL="0" lvl="0" indent="0" algn="l" rtl="0">
                        <a:spcBef>
                          <a:spcPts val="0"/>
                        </a:spcBef>
                        <a:spcAft>
                          <a:spcPts val="0"/>
                        </a:spcAft>
                        <a:buNone/>
                      </a:pPr>
                      <a:endParaRPr sz="900" b="1">
                        <a:latin typeface="Open Sans"/>
                        <a:ea typeface="Open Sans"/>
                        <a:cs typeface="Open Sans"/>
                        <a:sym typeface="Open Sans"/>
                      </a:endParaRPr>
                    </a:p>
                    <a:p>
                      <a:pPr marL="0" lvl="0" indent="0" algn="l" rtl="0">
                        <a:spcBef>
                          <a:spcPts val="0"/>
                        </a:spcBef>
                        <a:spcAft>
                          <a:spcPts val="0"/>
                        </a:spcAft>
                        <a:buNone/>
                      </a:pPr>
                      <a:r>
                        <a:rPr lang="en-GB" sz="900" b="1">
                          <a:solidFill>
                            <a:srgbClr val="00FFFF"/>
                          </a:solidFill>
                          <a:latin typeface="Open Sans"/>
                          <a:ea typeface="Open Sans"/>
                          <a:cs typeface="Open Sans"/>
                          <a:sym typeface="Open Sans"/>
                        </a:rPr>
                        <a:t>Behaviour specific praise</a:t>
                      </a:r>
                      <a:endParaRPr sz="900" b="1">
                        <a:solidFill>
                          <a:srgbClr val="00FFFF"/>
                        </a:solidFill>
                        <a:latin typeface="Open Sans"/>
                        <a:ea typeface="Open Sans"/>
                        <a:cs typeface="Open Sans"/>
                        <a:sym typeface="Open Sans"/>
                      </a:endParaRPr>
                    </a:p>
                    <a:p>
                      <a:pPr marL="0" lvl="0" indent="0" algn="l" rtl="0">
                        <a:spcBef>
                          <a:spcPts val="0"/>
                        </a:spcBef>
                        <a:spcAft>
                          <a:spcPts val="0"/>
                        </a:spcAft>
                        <a:buNone/>
                      </a:pPr>
                      <a:endParaRPr sz="900" b="1">
                        <a:latin typeface="Open Sans"/>
                        <a:ea typeface="Open Sans"/>
                        <a:cs typeface="Open Sans"/>
                        <a:sym typeface="Open Sans"/>
                      </a:endParaRPr>
                    </a:p>
                    <a:p>
                      <a:pPr marL="0" lvl="0" indent="0" algn="l" rtl="0">
                        <a:spcBef>
                          <a:spcPts val="0"/>
                        </a:spcBef>
                        <a:spcAft>
                          <a:spcPts val="0"/>
                        </a:spcAft>
                        <a:buNone/>
                      </a:pPr>
                      <a:r>
                        <a:rPr lang="en-GB" sz="900" b="1">
                          <a:solidFill>
                            <a:srgbClr val="247848"/>
                          </a:solidFill>
                          <a:latin typeface="Open Sans"/>
                          <a:ea typeface="Open Sans"/>
                          <a:cs typeface="Open Sans"/>
                          <a:sym typeface="Open Sans"/>
                        </a:rPr>
                        <a:t>Preteaching</a:t>
                      </a:r>
                      <a:endParaRPr sz="900" b="1">
                        <a:solidFill>
                          <a:srgbClr val="247848"/>
                        </a:solidFill>
                        <a:latin typeface="Open Sans"/>
                        <a:ea typeface="Open Sans"/>
                        <a:cs typeface="Open Sans"/>
                        <a:sym typeface="Open Sans"/>
                      </a:endParaRPr>
                    </a:p>
                    <a:p>
                      <a:pPr marL="0" lvl="0" indent="0" algn="l" rtl="0">
                        <a:spcBef>
                          <a:spcPts val="0"/>
                        </a:spcBef>
                        <a:spcAft>
                          <a:spcPts val="0"/>
                        </a:spcAft>
                        <a:buNone/>
                      </a:pPr>
                      <a:endParaRPr sz="900" b="1">
                        <a:latin typeface="Open Sans"/>
                        <a:ea typeface="Open Sans"/>
                        <a:cs typeface="Open Sans"/>
                        <a:sym typeface="Open Sans"/>
                      </a:endParaRPr>
                    </a:p>
                    <a:p>
                      <a:pPr marL="0" lvl="0" indent="0" algn="l" rtl="0">
                        <a:spcBef>
                          <a:spcPts val="0"/>
                        </a:spcBef>
                        <a:spcAft>
                          <a:spcPts val="0"/>
                        </a:spcAft>
                        <a:buNone/>
                      </a:pPr>
                      <a:r>
                        <a:rPr lang="en-GB" sz="900" b="1">
                          <a:latin typeface="Open Sans"/>
                          <a:ea typeface="Open Sans"/>
                          <a:cs typeface="Open Sans"/>
                          <a:sym typeface="Open Sans"/>
                        </a:rPr>
                        <a:t>Use of scripts for problem-solving</a:t>
                      </a:r>
                      <a:endParaRPr sz="900" b="1">
                        <a:latin typeface="Open Sans"/>
                        <a:ea typeface="Open Sans"/>
                        <a:cs typeface="Open Sans"/>
                        <a:sym typeface="Open Sans"/>
                      </a:endParaRPr>
                    </a:p>
                    <a:p>
                      <a:pPr marL="0" lvl="0" indent="0" algn="l" rtl="0">
                        <a:spcBef>
                          <a:spcPts val="0"/>
                        </a:spcBef>
                        <a:spcAft>
                          <a:spcPts val="0"/>
                        </a:spcAft>
                        <a:buNone/>
                      </a:pPr>
                      <a:endParaRPr sz="900" b="1">
                        <a:latin typeface="Open Sans"/>
                        <a:ea typeface="Open Sans"/>
                        <a:cs typeface="Open Sans"/>
                        <a:sym typeface="Open Sans"/>
                      </a:endParaRPr>
                    </a:p>
                    <a:p>
                      <a:pPr marL="0" lvl="0" indent="0" algn="l" rtl="0">
                        <a:spcBef>
                          <a:spcPts val="0"/>
                        </a:spcBef>
                        <a:spcAft>
                          <a:spcPts val="0"/>
                        </a:spcAft>
                        <a:buNone/>
                      </a:pPr>
                      <a:r>
                        <a:rPr lang="en-GB" sz="900" b="1">
                          <a:solidFill>
                            <a:srgbClr val="FFFF00"/>
                          </a:solidFill>
                          <a:latin typeface="Open Sans"/>
                          <a:ea typeface="Open Sans"/>
                          <a:cs typeface="Open Sans"/>
                          <a:sym typeface="Open Sans"/>
                        </a:rPr>
                        <a:t>Movement breaks</a:t>
                      </a:r>
                      <a:endParaRPr sz="900" b="1">
                        <a:solidFill>
                          <a:srgbClr val="FFFF00"/>
                        </a:solidFill>
                        <a:latin typeface="Open Sans"/>
                        <a:ea typeface="Open Sans"/>
                        <a:cs typeface="Open Sans"/>
                        <a:sym typeface="Open Sans"/>
                      </a:endParaRPr>
                    </a:p>
                    <a:p>
                      <a:pPr marL="0" lvl="0" indent="0" algn="l" rtl="0">
                        <a:spcBef>
                          <a:spcPts val="0"/>
                        </a:spcBef>
                        <a:spcAft>
                          <a:spcPts val="0"/>
                        </a:spcAft>
                        <a:buNone/>
                      </a:pPr>
                      <a:endParaRPr sz="900" b="1">
                        <a:latin typeface="Open Sans"/>
                        <a:ea typeface="Open Sans"/>
                        <a:cs typeface="Open Sans"/>
                        <a:sym typeface="Open Sans"/>
                      </a:endParaRPr>
                    </a:p>
                    <a:p>
                      <a:pPr marL="0" lvl="0" indent="0" algn="l" rtl="0">
                        <a:spcBef>
                          <a:spcPts val="0"/>
                        </a:spcBef>
                        <a:spcAft>
                          <a:spcPts val="0"/>
                        </a:spcAft>
                        <a:buNone/>
                      </a:pPr>
                      <a:r>
                        <a:rPr lang="en-GB" sz="900" b="1">
                          <a:solidFill>
                            <a:srgbClr val="FF0000"/>
                          </a:solidFill>
                          <a:latin typeface="Open Sans"/>
                          <a:ea typeface="Open Sans"/>
                          <a:cs typeface="Open Sans"/>
                          <a:sym typeface="Open Sans"/>
                        </a:rPr>
                        <a:t>Worked examples/ manipulatives / memory aids</a:t>
                      </a:r>
                      <a:endParaRPr sz="900" b="1">
                        <a:solidFill>
                          <a:srgbClr val="FF0000"/>
                        </a:solidFill>
                        <a:latin typeface="Open Sans"/>
                        <a:ea typeface="Open Sans"/>
                        <a:cs typeface="Open Sans"/>
                        <a:sym typeface="Open Sans"/>
                      </a:endParaRPr>
                    </a:p>
                    <a:p>
                      <a:pPr marL="0" lvl="0" indent="0" algn="l" rtl="0">
                        <a:spcBef>
                          <a:spcPts val="0"/>
                        </a:spcBef>
                        <a:spcAft>
                          <a:spcPts val="0"/>
                        </a:spcAft>
                        <a:buNone/>
                      </a:pPr>
                      <a:endParaRPr sz="900" b="1">
                        <a:latin typeface="Open Sans"/>
                        <a:ea typeface="Open Sans"/>
                        <a:cs typeface="Open Sans"/>
                        <a:sym typeface="Open Sans"/>
                      </a:endParaRPr>
                    </a:p>
                    <a:p>
                      <a:pPr marL="0" lvl="0" indent="0" algn="l" rtl="0">
                        <a:spcBef>
                          <a:spcPts val="0"/>
                        </a:spcBef>
                        <a:spcAft>
                          <a:spcPts val="0"/>
                        </a:spcAft>
                        <a:buNone/>
                      </a:pPr>
                      <a:r>
                        <a:rPr lang="en-GB" sz="900" b="1">
                          <a:solidFill>
                            <a:srgbClr val="FF00FF"/>
                          </a:solidFill>
                          <a:latin typeface="Open Sans"/>
                          <a:ea typeface="Open Sans"/>
                          <a:cs typeface="Open Sans"/>
                          <a:sym typeface="Open Sans"/>
                        </a:rPr>
                        <a:t>Extra time to complete tasks</a:t>
                      </a:r>
                      <a:endParaRPr sz="900" b="1">
                        <a:solidFill>
                          <a:srgbClr val="FF00FF"/>
                        </a:solidFill>
                        <a:latin typeface="Open Sans"/>
                        <a:ea typeface="Open Sans"/>
                        <a:cs typeface="Open Sans"/>
                        <a:sym typeface="Open Sans"/>
                      </a:endParaRPr>
                    </a:p>
                    <a:p>
                      <a:pPr marL="0" lvl="0" indent="0" algn="l" rtl="0">
                        <a:spcBef>
                          <a:spcPts val="0"/>
                        </a:spcBef>
                        <a:spcAft>
                          <a:spcPts val="0"/>
                        </a:spcAft>
                        <a:buNone/>
                      </a:pPr>
                      <a:endParaRPr sz="900" b="1">
                        <a:solidFill>
                          <a:srgbClr val="FF00FF"/>
                        </a:solidFill>
                        <a:latin typeface="Open Sans"/>
                        <a:ea typeface="Open Sans"/>
                        <a:cs typeface="Open Sans"/>
                        <a:sym typeface="Open Sans"/>
                      </a:endParaRPr>
                    </a:p>
                    <a:p>
                      <a:pPr marL="0" lvl="0" indent="0" algn="l" rtl="0">
                        <a:spcBef>
                          <a:spcPts val="0"/>
                        </a:spcBef>
                        <a:spcAft>
                          <a:spcPts val="0"/>
                        </a:spcAft>
                        <a:buNone/>
                      </a:pPr>
                      <a:r>
                        <a:rPr lang="en-GB" sz="900" b="1">
                          <a:solidFill>
                            <a:srgbClr val="9C6C85"/>
                          </a:solidFill>
                          <a:latin typeface="Open Sans"/>
                          <a:ea typeface="Open Sans"/>
                          <a:cs typeface="Open Sans"/>
                          <a:sym typeface="Open Sans"/>
                        </a:rPr>
                        <a:t>Preferential seating</a:t>
                      </a:r>
                      <a:endParaRPr sz="900" b="1">
                        <a:solidFill>
                          <a:srgbClr val="FF00FF"/>
                        </a:solidFill>
                        <a:latin typeface="Open Sans"/>
                        <a:ea typeface="Open Sans"/>
                        <a:cs typeface="Open Sans"/>
                        <a:sym typeface="Open Sans"/>
                      </a:endParaRPr>
                    </a:p>
                  </a:txBody>
                  <a:tcPr marL="91425" marR="91425" marT="91425" marB="91425">
                    <a:solidFill>
                      <a:schemeClr val="lt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pic>
        <p:nvPicPr>
          <p:cNvPr id="663" name="Google Shape;663;p106"/>
          <p:cNvPicPr preferRelativeResize="0"/>
          <p:nvPr/>
        </p:nvPicPr>
        <p:blipFill>
          <a:blip r:embed="rId3">
            <a:alphaModFix/>
          </a:blip>
          <a:stretch>
            <a:fillRect/>
          </a:stretch>
        </p:blipFill>
        <p:spPr>
          <a:xfrm>
            <a:off x="601988" y="610025"/>
            <a:ext cx="7940026" cy="39234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107"/>
          <p:cNvSpPr txBox="1"/>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GB" sz="3300" b="1">
                <a:solidFill>
                  <a:srgbClr val="067887"/>
                </a:solidFill>
                <a:latin typeface="Open Sans ExtraBold"/>
                <a:ea typeface="Open Sans ExtraBold"/>
                <a:cs typeface="Open Sans ExtraBold"/>
                <a:sym typeface="Open Sans ExtraBold"/>
              </a:rPr>
              <a:t>The Graduated Approach</a:t>
            </a:r>
            <a:endParaRPr sz="3300" b="1">
              <a:solidFill>
                <a:srgbClr val="067887"/>
              </a:solidFill>
              <a:latin typeface="Open Sans ExtraBold"/>
              <a:ea typeface="Open Sans ExtraBold"/>
              <a:cs typeface="Open Sans ExtraBold"/>
              <a:sym typeface="Open Sans ExtraBold"/>
            </a:endParaRPr>
          </a:p>
        </p:txBody>
      </p:sp>
      <p:pic>
        <p:nvPicPr>
          <p:cNvPr id="670" name="Google Shape;670;p107" descr="Diagram&#10;&#10;Description automatically generated"/>
          <p:cNvPicPr preferRelativeResize="0"/>
          <p:nvPr/>
        </p:nvPicPr>
        <p:blipFill rotWithShape="1">
          <a:blip r:embed="rId3">
            <a:alphaModFix/>
          </a:blip>
          <a:srcRect/>
          <a:stretch/>
        </p:blipFill>
        <p:spPr>
          <a:xfrm>
            <a:off x="2203088" y="1504175"/>
            <a:ext cx="4737824" cy="3160400"/>
          </a:xfrm>
          <a:prstGeom prst="rect">
            <a:avLst/>
          </a:prstGeom>
          <a:noFill/>
          <a:ln>
            <a:noFill/>
          </a:ln>
        </p:spPr>
      </p:pic>
      <p:pic>
        <p:nvPicPr>
          <p:cNvPr id="671" name="Google Shape;671;p107" descr="Text, timeline&#10;&#10;Description automatically generated"/>
          <p:cNvPicPr preferRelativeResize="0"/>
          <p:nvPr/>
        </p:nvPicPr>
        <p:blipFill rotWithShape="1">
          <a:blip r:embed="rId4">
            <a:alphaModFix/>
          </a:blip>
          <a:srcRect/>
          <a:stretch/>
        </p:blipFill>
        <p:spPr>
          <a:xfrm>
            <a:off x="69926" y="2991477"/>
            <a:ext cx="1215424" cy="1738175"/>
          </a:xfrm>
          <a:prstGeom prst="rect">
            <a:avLst/>
          </a:prstGeom>
          <a:noFill/>
          <a:ln w="9525" cap="flat" cmpd="sng">
            <a:solidFill>
              <a:srgbClr val="381B17"/>
            </a:solidFill>
            <a:prstDash val="solid"/>
            <a:round/>
            <a:headEnd type="none" w="sm" len="sm"/>
            <a:tailEnd type="none" w="sm" len="sm"/>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108"/>
          <p:cNvSpPr/>
          <p:nvPr/>
        </p:nvSpPr>
        <p:spPr>
          <a:xfrm>
            <a:off x="482950" y="1099150"/>
            <a:ext cx="8213700" cy="299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nvGrpSpPr>
          <p:cNvPr id="678" name="Google Shape;678;p108"/>
          <p:cNvGrpSpPr/>
          <p:nvPr/>
        </p:nvGrpSpPr>
        <p:grpSpPr>
          <a:xfrm>
            <a:off x="250711" y="821746"/>
            <a:ext cx="3195317" cy="3195317"/>
            <a:chOff x="1005656" y="793"/>
            <a:chExt cx="4260422" cy="4260422"/>
          </a:xfrm>
        </p:grpSpPr>
        <p:sp>
          <p:nvSpPr>
            <p:cNvPr id="679" name="Google Shape;679;p108"/>
            <p:cNvSpPr/>
            <p:nvPr/>
          </p:nvSpPr>
          <p:spPr>
            <a:xfrm>
              <a:off x="2453667" y="793"/>
              <a:ext cx="1364400" cy="1364400"/>
            </a:xfrm>
            <a:prstGeom prst="ellipse">
              <a:avLst/>
            </a:prstGeom>
            <a:solidFill>
              <a:srgbClr val="9C6C85"/>
            </a:solidFill>
            <a:ln w="12700" cap="flat" cmpd="sng">
              <a:solidFill>
                <a:srgbClr val="FFFFFF"/>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80" name="Google Shape;680;p108"/>
            <p:cNvSpPr txBox="1"/>
            <p:nvPr/>
          </p:nvSpPr>
          <p:spPr>
            <a:xfrm>
              <a:off x="2653457" y="200583"/>
              <a:ext cx="964800" cy="964800"/>
            </a:xfrm>
            <a:prstGeom prst="rect">
              <a:avLst/>
            </a:prstGeom>
            <a:noFill/>
            <a:ln>
              <a:noFill/>
            </a:ln>
          </p:spPr>
          <p:txBody>
            <a:bodyPr spcFirstLastPara="1" wrap="square" lIns="20000" tIns="20000" rIns="20000" bIns="200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0" i="0" u="none" strike="noStrike" cap="none">
                  <a:solidFill>
                    <a:srgbClr val="FFFFFF"/>
                  </a:solidFill>
                  <a:latin typeface="Arial"/>
                  <a:ea typeface="Arial"/>
                  <a:cs typeface="Arial"/>
                  <a:sym typeface="Arial"/>
                </a:rPr>
                <a:t>Assess</a:t>
              </a:r>
              <a:endParaRPr sz="1100"/>
            </a:p>
          </p:txBody>
        </p:sp>
        <p:sp>
          <p:nvSpPr>
            <p:cNvPr id="681" name="Google Shape;681;p108"/>
            <p:cNvSpPr/>
            <p:nvPr/>
          </p:nvSpPr>
          <p:spPr>
            <a:xfrm rot="2700000">
              <a:off x="3671443" y="1169490"/>
              <a:ext cx="362322" cy="460327"/>
            </a:xfrm>
            <a:prstGeom prst="rightArrow">
              <a:avLst>
                <a:gd name="adj1" fmla="val 60000"/>
                <a:gd name="adj2" fmla="val 50000"/>
              </a:avLst>
            </a:prstGeom>
            <a:solidFill>
              <a:srgbClr val="9C6C85"/>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82" name="Google Shape;682;p108"/>
            <p:cNvSpPr txBox="1"/>
            <p:nvPr/>
          </p:nvSpPr>
          <p:spPr>
            <a:xfrm rot="2700000">
              <a:off x="3687333" y="1223171"/>
              <a:ext cx="253710" cy="27619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300"/>
                <a:buFont typeface="Arial"/>
                <a:buNone/>
              </a:pPr>
              <a:endParaRPr sz="1300" b="0" i="0" u="none" strike="noStrike" cap="none">
                <a:solidFill>
                  <a:srgbClr val="FFFFFF"/>
                </a:solidFill>
                <a:latin typeface="Arial"/>
                <a:ea typeface="Arial"/>
                <a:cs typeface="Arial"/>
                <a:sym typeface="Arial"/>
              </a:endParaRPr>
            </a:p>
          </p:txBody>
        </p:sp>
        <p:sp>
          <p:nvSpPr>
            <p:cNvPr id="683" name="Google Shape;683;p108"/>
            <p:cNvSpPr/>
            <p:nvPr/>
          </p:nvSpPr>
          <p:spPr>
            <a:xfrm>
              <a:off x="3901678" y="1448804"/>
              <a:ext cx="1364400" cy="1364400"/>
            </a:xfrm>
            <a:prstGeom prst="ellipse">
              <a:avLst/>
            </a:prstGeom>
            <a:solidFill>
              <a:srgbClr val="77399D"/>
            </a:solidFill>
            <a:ln w="12700" cap="flat" cmpd="sng">
              <a:solidFill>
                <a:srgbClr val="FFFFFF"/>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84" name="Google Shape;684;p108"/>
            <p:cNvSpPr txBox="1"/>
            <p:nvPr/>
          </p:nvSpPr>
          <p:spPr>
            <a:xfrm>
              <a:off x="4101468" y="1648594"/>
              <a:ext cx="964800" cy="964800"/>
            </a:xfrm>
            <a:prstGeom prst="rect">
              <a:avLst/>
            </a:prstGeom>
            <a:noFill/>
            <a:ln>
              <a:noFill/>
            </a:ln>
          </p:spPr>
          <p:txBody>
            <a:bodyPr spcFirstLastPara="1" wrap="square" lIns="20000" tIns="20000" rIns="20000" bIns="200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0" i="0" u="none" strike="noStrike" cap="none">
                  <a:solidFill>
                    <a:srgbClr val="FFFFFF"/>
                  </a:solidFill>
                  <a:latin typeface="Arial"/>
                  <a:ea typeface="Arial"/>
                  <a:cs typeface="Arial"/>
                  <a:sym typeface="Arial"/>
                </a:rPr>
                <a:t>Plan</a:t>
              </a:r>
              <a:endParaRPr sz="1100"/>
            </a:p>
          </p:txBody>
        </p:sp>
        <p:sp>
          <p:nvSpPr>
            <p:cNvPr id="685" name="Google Shape;685;p108"/>
            <p:cNvSpPr/>
            <p:nvPr/>
          </p:nvSpPr>
          <p:spPr>
            <a:xfrm rot="8100000">
              <a:off x="3685911" y="2617577"/>
              <a:ext cx="362322" cy="460327"/>
            </a:xfrm>
            <a:prstGeom prst="rightArrow">
              <a:avLst>
                <a:gd name="adj1" fmla="val 60000"/>
                <a:gd name="adj2" fmla="val 50000"/>
              </a:avLst>
            </a:prstGeom>
            <a:solidFill>
              <a:srgbClr val="77399D"/>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86" name="Google Shape;686;p108"/>
            <p:cNvSpPr txBox="1"/>
            <p:nvPr/>
          </p:nvSpPr>
          <p:spPr>
            <a:xfrm rot="-2700000">
              <a:off x="3778638" y="2671100"/>
              <a:ext cx="253710" cy="27619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300"/>
                <a:buFont typeface="Arial"/>
                <a:buNone/>
              </a:pPr>
              <a:endParaRPr sz="1300" b="0" i="0" u="none" strike="noStrike" cap="none">
                <a:solidFill>
                  <a:srgbClr val="FFFFFF"/>
                </a:solidFill>
                <a:latin typeface="Arial"/>
                <a:ea typeface="Arial"/>
                <a:cs typeface="Arial"/>
                <a:sym typeface="Arial"/>
              </a:endParaRPr>
            </a:p>
          </p:txBody>
        </p:sp>
        <p:sp>
          <p:nvSpPr>
            <p:cNvPr id="687" name="Google Shape;687;p108"/>
            <p:cNvSpPr/>
            <p:nvPr/>
          </p:nvSpPr>
          <p:spPr>
            <a:xfrm>
              <a:off x="2453667" y="2896815"/>
              <a:ext cx="1364400" cy="1364400"/>
            </a:xfrm>
            <a:prstGeom prst="ellipse">
              <a:avLst/>
            </a:prstGeom>
            <a:solidFill>
              <a:srgbClr val="162F8F"/>
            </a:solidFill>
            <a:ln w="12700" cap="flat" cmpd="sng">
              <a:solidFill>
                <a:srgbClr val="FFFFFF"/>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88" name="Google Shape;688;p108"/>
            <p:cNvSpPr txBox="1"/>
            <p:nvPr/>
          </p:nvSpPr>
          <p:spPr>
            <a:xfrm>
              <a:off x="2653457" y="3096605"/>
              <a:ext cx="964800" cy="964800"/>
            </a:xfrm>
            <a:prstGeom prst="rect">
              <a:avLst/>
            </a:prstGeom>
            <a:noFill/>
            <a:ln>
              <a:noFill/>
            </a:ln>
          </p:spPr>
          <p:txBody>
            <a:bodyPr spcFirstLastPara="1" wrap="square" lIns="20000" tIns="20000" rIns="20000" bIns="200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0" i="0" u="none" strike="noStrike" cap="none">
                  <a:solidFill>
                    <a:srgbClr val="FFFFFF"/>
                  </a:solidFill>
                  <a:latin typeface="Arial"/>
                  <a:ea typeface="Arial"/>
                  <a:cs typeface="Arial"/>
                  <a:sym typeface="Arial"/>
                </a:rPr>
                <a:t>Do</a:t>
              </a:r>
              <a:endParaRPr sz="1100"/>
            </a:p>
          </p:txBody>
        </p:sp>
        <p:sp>
          <p:nvSpPr>
            <p:cNvPr id="689" name="Google Shape;689;p108"/>
            <p:cNvSpPr/>
            <p:nvPr/>
          </p:nvSpPr>
          <p:spPr>
            <a:xfrm rot="-8100000">
              <a:off x="2237824" y="2632046"/>
              <a:ext cx="362322" cy="460327"/>
            </a:xfrm>
            <a:prstGeom prst="rightArrow">
              <a:avLst>
                <a:gd name="adj1" fmla="val 60000"/>
                <a:gd name="adj2" fmla="val 50000"/>
              </a:avLst>
            </a:prstGeom>
            <a:solidFill>
              <a:srgbClr val="162F8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90" name="Google Shape;690;p108"/>
            <p:cNvSpPr txBox="1"/>
            <p:nvPr/>
          </p:nvSpPr>
          <p:spPr>
            <a:xfrm rot="2700000">
              <a:off x="2330673" y="2762532"/>
              <a:ext cx="253710" cy="27619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300"/>
                <a:buFont typeface="Arial"/>
                <a:buNone/>
              </a:pPr>
              <a:endParaRPr sz="1300" b="0" i="0" u="none" strike="noStrike" cap="none">
                <a:solidFill>
                  <a:srgbClr val="FFFFFF"/>
                </a:solidFill>
                <a:latin typeface="Arial"/>
                <a:ea typeface="Arial"/>
                <a:cs typeface="Arial"/>
                <a:sym typeface="Arial"/>
              </a:endParaRPr>
            </a:p>
          </p:txBody>
        </p:sp>
        <p:sp>
          <p:nvSpPr>
            <p:cNvPr id="691" name="Google Shape;691;p108"/>
            <p:cNvSpPr/>
            <p:nvPr/>
          </p:nvSpPr>
          <p:spPr>
            <a:xfrm>
              <a:off x="1005656" y="1448804"/>
              <a:ext cx="1364400" cy="1364400"/>
            </a:xfrm>
            <a:prstGeom prst="ellipse">
              <a:avLst/>
            </a:prstGeom>
            <a:solidFill>
              <a:srgbClr val="007470"/>
            </a:solidFill>
            <a:ln w="12700" cap="flat" cmpd="sng">
              <a:solidFill>
                <a:srgbClr val="FFFFFF"/>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92" name="Google Shape;692;p108"/>
            <p:cNvSpPr txBox="1"/>
            <p:nvPr/>
          </p:nvSpPr>
          <p:spPr>
            <a:xfrm>
              <a:off x="1205446" y="1648594"/>
              <a:ext cx="964800" cy="964800"/>
            </a:xfrm>
            <a:prstGeom prst="rect">
              <a:avLst/>
            </a:prstGeom>
            <a:noFill/>
            <a:ln>
              <a:noFill/>
            </a:ln>
          </p:spPr>
          <p:txBody>
            <a:bodyPr spcFirstLastPara="1" wrap="square" lIns="20000" tIns="20000" rIns="20000" bIns="200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0" i="0" u="none" strike="noStrike" cap="none">
                  <a:solidFill>
                    <a:srgbClr val="FFFFFF"/>
                  </a:solidFill>
                  <a:latin typeface="Arial"/>
                  <a:ea typeface="Arial"/>
                  <a:cs typeface="Arial"/>
                  <a:sym typeface="Arial"/>
                </a:rPr>
                <a:t>Review</a:t>
              </a:r>
              <a:endParaRPr sz="1100"/>
            </a:p>
          </p:txBody>
        </p:sp>
        <p:sp>
          <p:nvSpPr>
            <p:cNvPr id="693" name="Google Shape;693;p108"/>
            <p:cNvSpPr/>
            <p:nvPr/>
          </p:nvSpPr>
          <p:spPr>
            <a:xfrm rot="-2700000">
              <a:off x="2223355" y="1183958"/>
              <a:ext cx="362322" cy="460327"/>
            </a:xfrm>
            <a:prstGeom prst="rightArrow">
              <a:avLst>
                <a:gd name="adj1" fmla="val 60000"/>
                <a:gd name="adj2" fmla="val 50000"/>
              </a:avLst>
            </a:prstGeom>
            <a:solidFill>
              <a:srgbClr val="00747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94" name="Google Shape;694;p108"/>
            <p:cNvSpPr txBox="1"/>
            <p:nvPr/>
          </p:nvSpPr>
          <p:spPr>
            <a:xfrm rot="-2700000">
              <a:off x="2239276" y="1314439"/>
              <a:ext cx="253710" cy="27619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300"/>
                <a:buFont typeface="Arial"/>
                <a:buNone/>
              </a:pPr>
              <a:endParaRPr sz="1300" b="0" i="0" u="none" strike="noStrike" cap="none">
                <a:solidFill>
                  <a:srgbClr val="FFFFFF"/>
                </a:solidFill>
                <a:latin typeface="Arial"/>
                <a:ea typeface="Arial"/>
                <a:cs typeface="Arial"/>
                <a:sym typeface="Arial"/>
              </a:endParaRPr>
            </a:p>
          </p:txBody>
        </p:sp>
      </p:grpSp>
      <p:sp>
        <p:nvSpPr>
          <p:cNvPr id="695" name="Google Shape;695;p108"/>
          <p:cNvSpPr txBox="1"/>
          <p:nvPr/>
        </p:nvSpPr>
        <p:spPr>
          <a:xfrm>
            <a:off x="3906275" y="445400"/>
            <a:ext cx="5218500" cy="3948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3D3D44"/>
              </a:buClr>
              <a:buSzPts val="1400"/>
              <a:buFont typeface="Arial"/>
              <a:buNone/>
            </a:pPr>
            <a:r>
              <a:rPr lang="en-GB" b="1" i="1">
                <a:solidFill>
                  <a:schemeClr val="dk2"/>
                </a:solidFill>
                <a:latin typeface="Calibri"/>
                <a:ea typeface="Calibri"/>
                <a:cs typeface="Calibri"/>
                <a:sym typeface="Calibri"/>
              </a:rPr>
              <a:t>You notice…</a:t>
            </a:r>
            <a:endParaRPr sz="14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3D3D44"/>
              </a:buClr>
              <a:buSzPts val="1400"/>
              <a:buFont typeface="Arial"/>
              <a:buNone/>
            </a:pPr>
            <a:r>
              <a:rPr lang="en-GB" sz="1400" b="1" i="1" u="none" strike="noStrike" cap="none">
                <a:solidFill>
                  <a:schemeClr val="dk2"/>
                </a:solidFill>
                <a:latin typeface="Calibri"/>
                <a:ea typeface="Calibri"/>
                <a:cs typeface="Calibri"/>
                <a:sym typeface="Calibri"/>
              </a:rPr>
              <a:t>…a child is making less progress than would be expected</a:t>
            </a:r>
            <a:endParaRPr sz="14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3D3D44"/>
              </a:buClr>
              <a:buSzPts val="1400"/>
              <a:buFont typeface="Arial"/>
              <a:buNone/>
            </a:pPr>
            <a:r>
              <a:rPr lang="en-GB" sz="1400" b="1" i="1" u="none" strike="noStrike" cap="none">
                <a:solidFill>
                  <a:schemeClr val="dk2"/>
                </a:solidFill>
                <a:latin typeface="Calibri"/>
                <a:ea typeface="Calibri"/>
                <a:cs typeface="Calibri"/>
                <a:sym typeface="Calibri"/>
              </a:rPr>
              <a:t>…a new behaviour that is preventing a child from learning.</a:t>
            </a:r>
            <a:endParaRPr sz="14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3D3D44"/>
              </a:buClr>
              <a:buSzPts val="1400"/>
              <a:buFont typeface="Arial"/>
              <a:buNone/>
            </a:pPr>
            <a:br>
              <a:rPr lang="en-GB" sz="1400" b="0" i="0" u="none" strike="noStrike" cap="none">
                <a:solidFill>
                  <a:schemeClr val="dk2"/>
                </a:solidFill>
                <a:latin typeface="Calibri"/>
                <a:ea typeface="Calibri"/>
                <a:cs typeface="Calibri"/>
                <a:sym typeface="Calibri"/>
              </a:rPr>
            </a:br>
            <a:r>
              <a:rPr lang="en-GB" sz="1400" b="1" i="1" u="none" strike="noStrike" cap="none">
                <a:solidFill>
                  <a:schemeClr val="dk2"/>
                </a:solidFill>
                <a:latin typeface="Calibri"/>
                <a:ea typeface="Calibri"/>
                <a:cs typeface="Calibri"/>
                <a:sym typeface="Calibri"/>
              </a:rPr>
              <a:t>What can </a:t>
            </a:r>
            <a:r>
              <a:rPr lang="en-GB" b="1" i="1">
                <a:solidFill>
                  <a:schemeClr val="dk2"/>
                </a:solidFill>
                <a:latin typeface="Calibri"/>
                <a:ea typeface="Calibri"/>
                <a:cs typeface="Calibri"/>
                <a:sym typeface="Calibri"/>
              </a:rPr>
              <a:t>you </a:t>
            </a:r>
            <a:r>
              <a:rPr lang="en-GB" sz="1400" b="1" i="1" u="none" strike="noStrike" cap="none">
                <a:solidFill>
                  <a:schemeClr val="dk2"/>
                </a:solidFill>
                <a:latin typeface="Calibri"/>
                <a:ea typeface="Calibri"/>
                <a:cs typeface="Calibri"/>
                <a:sym typeface="Calibri"/>
              </a:rPr>
              <a:t>do?</a:t>
            </a:r>
            <a:endParaRPr sz="1400" b="0" i="1" u="none" strike="noStrike" cap="none">
              <a:solidFill>
                <a:schemeClr val="dk2"/>
              </a:solidFill>
              <a:latin typeface="Calibri"/>
              <a:ea typeface="Calibri"/>
              <a:cs typeface="Calibri"/>
              <a:sym typeface="Calibri"/>
            </a:endParaRPr>
          </a:p>
          <a:p>
            <a:pPr marL="558800" marR="0" lvl="1" indent="-215900" algn="l" rtl="0">
              <a:lnSpc>
                <a:spcPct val="100000"/>
              </a:lnSpc>
              <a:spcBef>
                <a:spcPts val="0"/>
              </a:spcBef>
              <a:spcAft>
                <a:spcPts val="0"/>
              </a:spcAft>
              <a:buClr>
                <a:schemeClr val="dk2"/>
              </a:buClr>
              <a:buSzPts val="1400"/>
              <a:buFont typeface="Arial"/>
              <a:buChar char="•"/>
            </a:pPr>
            <a:r>
              <a:rPr lang="en-GB" sz="1400" b="1" i="1" u="none" strike="noStrike" cap="none">
                <a:solidFill>
                  <a:schemeClr val="dk2"/>
                </a:solidFill>
                <a:latin typeface="Calibri"/>
                <a:ea typeface="Calibri"/>
                <a:cs typeface="Calibri"/>
                <a:sym typeface="Calibri"/>
              </a:rPr>
              <a:t>Talk to the child</a:t>
            </a:r>
            <a:endParaRPr sz="1100">
              <a:solidFill>
                <a:schemeClr val="dk2"/>
              </a:solidFill>
            </a:endParaRPr>
          </a:p>
          <a:p>
            <a:pPr marL="558800" marR="0" lvl="1" indent="-215900" algn="l" rtl="0">
              <a:lnSpc>
                <a:spcPct val="100000"/>
              </a:lnSpc>
              <a:spcBef>
                <a:spcPts val="0"/>
              </a:spcBef>
              <a:spcAft>
                <a:spcPts val="0"/>
              </a:spcAft>
              <a:buClr>
                <a:schemeClr val="dk2"/>
              </a:buClr>
              <a:buSzPts val="1400"/>
              <a:buFont typeface="Arial"/>
              <a:buChar char="•"/>
            </a:pPr>
            <a:r>
              <a:rPr lang="en-GB" sz="1400" b="1" i="1" u="none" strike="noStrike" cap="none">
                <a:solidFill>
                  <a:schemeClr val="dk2"/>
                </a:solidFill>
                <a:latin typeface="Calibri"/>
                <a:ea typeface="Calibri"/>
                <a:cs typeface="Calibri"/>
                <a:sym typeface="Calibri"/>
              </a:rPr>
              <a:t>Talk to the child’s family</a:t>
            </a:r>
            <a:endParaRPr sz="1400" b="1" i="1" u="none" strike="noStrike" cap="none">
              <a:solidFill>
                <a:schemeClr val="dk2"/>
              </a:solidFill>
              <a:latin typeface="Calibri"/>
              <a:ea typeface="Calibri"/>
              <a:cs typeface="Calibri"/>
              <a:sym typeface="Calibri"/>
            </a:endParaRPr>
          </a:p>
          <a:p>
            <a:pPr marL="558800" marR="0" lvl="1" indent="-196850" algn="l" rtl="0">
              <a:lnSpc>
                <a:spcPct val="100000"/>
              </a:lnSpc>
              <a:spcBef>
                <a:spcPts val="0"/>
              </a:spcBef>
              <a:spcAft>
                <a:spcPts val="0"/>
              </a:spcAft>
              <a:buClr>
                <a:schemeClr val="dk2"/>
              </a:buClr>
              <a:buSzPts val="1100"/>
              <a:buFont typeface="Calibri"/>
              <a:buChar char="•"/>
            </a:pPr>
            <a:r>
              <a:rPr lang="en-GB" b="1" i="1">
                <a:solidFill>
                  <a:schemeClr val="dk2"/>
                </a:solidFill>
                <a:latin typeface="Calibri"/>
                <a:ea typeface="Calibri"/>
                <a:cs typeface="Calibri"/>
                <a:sym typeface="Calibri"/>
              </a:rPr>
              <a:t>Talk to the previous teacher or another subject teacher</a:t>
            </a:r>
            <a:endParaRPr b="1" i="1">
              <a:solidFill>
                <a:schemeClr val="dk2"/>
              </a:solidFill>
              <a:latin typeface="Calibri"/>
              <a:ea typeface="Calibri"/>
              <a:cs typeface="Calibri"/>
              <a:sym typeface="Calibri"/>
            </a:endParaRPr>
          </a:p>
          <a:p>
            <a:pPr marL="342900" marR="0" lvl="1" indent="0" algn="l" rtl="0">
              <a:lnSpc>
                <a:spcPct val="100000"/>
              </a:lnSpc>
              <a:spcBef>
                <a:spcPts val="0"/>
              </a:spcBef>
              <a:spcAft>
                <a:spcPts val="0"/>
              </a:spcAft>
              <a:buClr>
                <a:srgbClr val="000000"/>
              </a:buClr>
              <a:buSzPts val="1400"/>
              <a:buFont typeface="Arial"/>
              <a:buNone/>
            </a:pPr>
            <a:endParaRPr sz="1400" b="1" i="1" u="none" strike="noStrike" cap="none">
              <a:solidFill>
                <a:schemeClr val="dk2"/>
              </a:solidFill>
              <a:latin typeface="Calibri"/>
              <a:ea typeface="Calibri"/>
              <a:cs typeface="Calibri"/>
              <a:sym typeface="Calibri"/>
            </a:endParaRPr>
          </a:p>
          <a:p>
            <a:pPr marL="558800" marR="0" lvl="1" indent="-215900" algn="l" rtl="0">
              <a:lnSpc>
                <a:spcPct val="100000"/>
              </a:lnSpc>
              <a:spcBef>
                <a:spcPts val="0"/>
              </a:spcBef>
              <a:spcAft>
                <a:spcPts val="0"/>
              </a:spcAft>
              <a:buClr>
                <a:schemeClr val="dk2"/>
              </a:buClr>
              <a:buSzPts val="1400"/>
              <a:buFont typeface="Arial"/>
              <a:buChar char="•"/>
            </a:pPr>
            <a:r>
              <a:rPr lang="en-GB" sz="1400" b="1" i="1" u="none" strike="noStrike" cap="none">
                <a:solidFill>
                  <a:schemeClr val="dk2"/>
                </a:solidFill>
                <a:latin typeface="Calibri"/>
                <a:ea typeface="Calibri"/>
                <a:cs typeface="Calibri"/>
                <a:sym typeface="Calibri"/>
              </a:rPr>
              <a:t>Take notice of the child – what is preventing their progress?</a:t>
            </a:r>
            <a:endParaRPr sz="1100">
              <a:solidFill>
                <a:schemeClr val="dk2"/>
              </a:solidFill>
            </a:endParaRPr>
          </a:p>
          <a:p>
            <a:pPr marL="901700" marR="0" lvl="2" indent="-215900" algn="l" rtl="0">
              <a:lnSpc>
                <a:spcPct val="100000"/>
              </a:lnSpc>
              <a:spcBef>
                <a:spcPts val="0"/>
              </a:spcBef>
              <a:spcAft>
                <a:spcPts val="0"/>
              </a:spcAft>
              <a:buClr>
                <a:schemeClr val="dk2"/>
              </a:buClr>
              <a:buSzPts val="1400"/>
              <a:buFont typeface="Arial"/>
              <a:buChar char="•"/>
            </a:pPr>
            <a:r>
              <a:rPr lang="en-GB" sz="1400" b="1" i="1" u="none" strike="noStrike" cap="none">
                <a:solidFill>
                  <a:schemeClr val="dk2"/>
                </a:solidFill>
                <a:latin typeface="Calibri"/>
                <a:ea typeface="Calibri"/>
                <a:cs typeface="Calibri"/>
                <a:sym typeface="Calibri"/>
              </a:rPr>
              <a:t>Is it in all lessons, or some? Certain times of day?</a:t>
            </a:r>
            <a:endParaRPr sz="1100">
              <a:solidFill>
                <a:schemeClr val="dk2"/>
              </a:solidFill>
            </a:endParaRPr>
          </a:p>
          <a:p>
            <a:pPr marL="901700" marR="0" lvl="2" indent="-127000" algn="l" rtl="0">
              <a:lnSpc>
                <a:spcPct val="100000"/>
              </a:lnSpc>
              <a:spcBef>
                <a:spcPts val="0"/>
              </a:spcBef>
              <a:spcAft>
                <a:spcPts val="0"/>
              </a:spcAft>
              <a:buClr>
                <a:srgbClr val="000000"/>
              </a:buClr>
              <a:buSzPts val="1400"/>
              <a:buFont typeface="Arial"/>
              <a:buNone/>
            </a:pPr>
            <a:endParaRPr sz="1400" b="1" i="1" u="none" strike="noStrike" cap="none">
              <a:solidFill>
                <a:schemeClr val="dk2"/>
              </a:solidFill>
              <a:latin typeface="Calibri"/>
              <a:ea typeface="Calibri"/>
              <a:cs typeface="Calibri"/>
              <a:sym typeface="Calibri"/>
            </a:endParaRPr>
          </a:p>
          <a:p>
            <a:pPr marL="558800" marR="0" lvl="1" indent="-215900" algn="l" rtl="0">
              <a:lnSpc>
                <a:spcPct val="100000"/>
              </a:lnSpc>
              <a:spcBef>
                <a:spcPts val="0"/>
              </a:spcBef>
              <a:spcAft>
                <a:spcPts val="0"/>
              </a:spcAft>
              <a:buClr>
                <a:schemeClr val="dk2"/>
              </a:buClr>
              <a:buSzPts val="1400"/>
              <a:buFont typeface="Arial"/>
              <a:buChar char="•"/>
            </a:pPr>
            <a:r>
              <a:rPr lang="en-GB" sz="1400" b="1" i="1" u="none" strike="noStrike" cap="none">
                <a:solidFill>
                  <a:schemeClr val="dk2"/>
                </a:solidFill>
                <a:latin typeface="Calibri"/>
                <a:ea typeface="Calibri"/>
                <a:cs typeface="Calibri"/>
                <a:sym typeface="Calibri"/>
              </a:rPr>
              <a:t>Adapt </a:t>
            </a:r>
            <a:r>
              <a:rPr lang="en-GB" b="1" i="1">
                <a:solidFill>
                  <a:schemeClr val="dk2"/>
                </a:solidFill>
                <a:latin typeface="Calibri"/>
                <a:ea typeface="Calibri"/>
                <a:cs typeface="Calibri"/>
                <a:sym typeface="Calibri"/>
              </a:rPr>
              <a:t>your</a:t>
            </a:r>
            <a:r>
              <a:rPr lang="en-GB" sz="1400" b="1" i="1" u="none" strike="noStrike" cap="none">
                <a:solidFill>
                  <a:schemeClr val="dk2"/>
                </a:solidFill>
                <a:latin typeface="Calibri"/>
                <a:ea typeface="Calibri"/>
                <a:cs typeface="Calibri"/>
                <a:sym typeface="Calibri"/>
              </a:rPr>
              <a:t> teaching</a:t>
            </a:r>
            <a:endParaRPr sz="1100">
              <a:solidFill>
                <a:schemeClr val="dk2"/>
              </a:solidFill>
            </a:endParaRPr>
          </a:p>
          <a:p>
            <a:pPr marL="558800" marR="0" lvl="1" indent="-215900" algn="l" rtl="0">
              <a:lnSpc>
                <a:spcPct val="100000"/>
              </a:lnSpc>
              <a:spcBef>
                <a:spcPts val="0"/>
              </a:spcBef>
              <a:spcAft>
                <a:spcPts val="0"/>
              </a:spcAft>
              <a:buClr>
                <a:schemeClr val="dk2"/>
              </a:buClr>
              <a:buSzPts val="1400"/>
              <a:buFont typeface="Arial"/>
              <a:buChar char="•"/>
            </a:pPr>
            <a:r>
              <a:rPr lang="en-GB" sz="1400" b="1" i="1" u="none" strike="noStrike" cap="none">
                <a:solidFill>
                  <a:schemeClr val="dk2"/>
                </a:solidFill>
                <a:latin typeface="Calibri"/>
                <a:ea typeface="Calibri"/>
                <a:cs typeface="Calibri"/>
                <a:sym typeface="Calibri"/>
              </a:rPr>
              <a:t>Provide additional structure to the lesson/environment </a:t>
            </a:r>
            <a:endParaRPr sz="1100">
              <a:solidFill>
                <a:schemeClr val="dk2"/>
              </a:solidFill>
            </a:endParaRPr>
          </a:p>
          <a:p>
            <a:pPr marL="558800" marR="0" lvl="1" indent="-215900" algn="l" rtl="0">
              <a:lnSpc>
                <a:spcPct val="100000"/>
              </a:lnSpc>
              <a:spcBef>
                <a:spcPts val="0"/>
              </a:spcBef>
              <a:spcAft>
                <a:spcPts val="0"/>
              </a:spcAft>
              <a:buClr>
                <a:schemeClr val="dk2"/>
              </a:buClr>
              <a:buSzPts val="1400"/>
              <a:buFont typeface="Arial"/>
              <a:buChar char="•"/>
            </a:pPr>
            <a:r>
              <a:rPr lang="en-GB" sz="1400" b="1" i="1" u="none" strike="noStrike" cap="none">
                <a:solidFill>
                  <a:schemeClr val="dk2"/>
                </a:solidFill>
                <a:latin typeface="Calibri"/>
                <a:ea typeface="Calibri"/>
                <a:cs typeface="Calibri"/>
                <a:sym typeface="Calibri"/>
              </a:rPr>
              <a:t>Provide additional scaffolding to tasks</a:t>
            </a:r>
            <a:endParaRPr sz="1100">
              <a:solidFill>
                <a:schemeClr val="dk2"/>
              </a:solidFill>
            </a:endParaRPr>
          </a:p>
          <a:p>
            <a:pPr marL="342900" marR="0" lvl="1" indent="0" algn="l" rtl="0">
              <a:lnSpc>
                <a:spcPct val="100000"/>
              </a:lnSpc>
              <a:spcBef>
                <a:spcPts val="0"/>
              </a:spcBef>
              <a:spcAft>
                <a:spcPts val="0"/>
              </a:spcAft>
              <a:buClr>
                <a:srgbClr val="000000"/>
              </a:buClr>
              <a:buSzPts val="1400"/>
              <a:buFont typeface="Arial"/>
              <a:buNone/>
            </a:pPr>
            <a:endParaRPr sz="1400" b="1" i="1" u="none" strike="noStrike" cap="none">
              <a:solidFill>
                <a:schemeClr val="dk2"/>
              </a:solidFill>
              <a:latin typeface="Calibri"/>
              <a:ea typeface="Calibri"/>
              <a:cs typeface="Calibri"/>
              <a:sym typeface="Calibri"/>
            </a:endParaRPr>
          </a:p>
          <a:p>
            <a:pPr marL="558800" marR="0" lvl="1" indent="-215900" algn="l" rtl="0">
              <a:lnSpc>
                <a:spcPct val="100000"/>
              </a:lnSpc>
              <a:spcBef>
                <a:spcPts val="0"/>
              </a:spcBef>
              <a:spcAft>
                <a:spcPts val="0"/>
              </a:spcAft>
              <a:buClr>
                <a:schemeClr val="dk2"/>
              </a:buClr>
              <a:buSzPts val="1400"/>
              <a:buFont typeface="Arial"/>
              <a:buChar char="•"/>
            </a:pPr>
            <a:r>
              <a:rPr lang="en-GB" sz="1400" b="1" i="1" u="none" strike="noStrike" cap="none">
                <a:solidFill>
                  <a:schemeClr val="dk2"/>
                </a:solidFill>
                <a:latin typeface="Calibri"/>
                <a:ea typeface="Calibri"/>
                <a:cs typeface="Calibri"/>
                <a:sym typeface="Calibri"/>
              </a:rPr>
              <a:t>Talk to the subject leader or phase leader</a:t>
            </a:r>
            <a:endParaRPr sz="1100">
              <a:solidFill>
                <a:schemeClr val="dk2"/>
              </a:solidFill>
            </a:endParaRPr>
          </a:p>
          <a:p>
            <a:pPr marL="558800" marR="0" lvl="1" indent="-215900" algn="l" rtl="0">
              <a:lnSpc>
                <a:spcPct val="100000"/>
              </a:lnSpc>
              <a:spcBef>
                <a:spcPts val="0"/>
              </a:spcBef>
              <a:spcAft>
                <a:spcPts val="0"/>
              </a:spcAft>
              <a:buClr>
                <a:schemeClr val="dk2"/>
              </a:buClr>
              <a:buSzPts val="1400"/>
              <a:buFont typeface="Arial"/>
              <a:buChar char="•"/>
            </a:pPr>
            <a:r>
              <a:rPr lang="en-GB" sz="1400" b="1" i="1" u="none" strike="noStrike" cap="none">
                <a:solidFill>
                  <a:schemeClr val="dk2"/>
                </a:solidFill>
                <a:latin typeface="Calibri"/>
                <a:ea typeface="Calibri"/>
                <a:cs typeface="Calibri"/>
                <a:sym typeface="Calibri"/>
              </a:rPr>
              <a:t>Talk to the SENCO</a:t>
            </a:r>
            <a:endParaRPr sz="1100">
              <a:solidFill>
                <a:schemeClr val="dk2"/>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83">
          <a:extLst>
            <a:ext uri="{FF2B5EF4-FFF2-40B4-BE49-F238E27FC236}">
              <a16:creationId xmlns:a16="http://schemas.microsoft.com/office/drawing/2014/main" id="{FF8E86F5-43E3-21B4-2020-E62EB2D5F0A0}"/>
            </a:ext>
          </a:extLst>
        </p:cNvPr>
        <p:cNvGrpSpPr/>
        <p:nvPr/>
      </p:nvGrpSpPr>
      <p:grpSpPr>
        <a:xfrm>
          <a:off x="0" y="0"/>
          <a:ext cx="0" cy="0"/>
          <a:chOff x="0" y="0"/>
          <a:chExt cx="0" cy="0"/>
        </a:xfrm>
      </p:grpSpPr>
      <p:sp>
        <p:nvSpPr>
          <p:cNvPr id="584" name="Google Shape;584;p99">
            <a:extLst>
              <a:ext uri="{FF2B5EF4-FFF2-40B4-BE49-F238E27FC236}">
                <a16:creationId xmlns:a16="http://schemas.microsoft.com/office/drawing/2014/main" id="{1A358900-7535-69A7-FF4D-5BE50E75E261}"/>
              </a:ext>
            </a:extLst>
          </p:cNvPr>
          <p:cNvSpPr txBox="1">
            <a:spLocks noGrp="1"/>
          </p:cNvSpPr>
          <p:nvPr>
            <p:ph type="body" idx="1"/>
          </p:nvPr>
        </p:nvSpPr>
        <p:spPr>
          <a:xfrm>
            <a:off x="647700" y="1514963"/>
            <a:ext cx="7886700" cy="3153600"/>
          </a:xfrm>
          <a:prstGeom prst="rect">
            <a:avLst/>
          </a:prstGeom>
          <a:noFill/>
          <a:ln>
            <a:noFill/>
          </a:ln>
        </p:spPr>
        <p:txBody>
          <a:bodyPr spcFirstLastPara="1" wrap="square" lIns="68575" tIns="34275" rIns="68575" bIns="34275" anchor="t" anchorCtr="0">
            <a:normAutofit/>
          </a:bodyPr>
          <a:lstStyle/>
          <a:p>
            <a:pPr marL="0" lvl="0" indent="0" algn="l" rtl="0">
              <a:lnSpc>
                <a:spcPct val="150000"/>
              </a:lnSpc>
              <a:spcBef>
                <a:spcPts val="0"/>
              </a:spcBef>
              <a:spcAft>
                <a:spcPts val="0"/>
              </a:spcAft>
              <a:buNone/>
            </a:pPr>
            <a:r>
              <a:rPr lang="en-GB" sz="1700" b="1" i="1" dirty="0"/>
              <a:t>A review of 2023-2024 data identifies that pupils with SEND in RLT schools are, in some instances, performing better than pupils with SEND nationally. </a:t>
            </a:r>
          </a:p>
          <a:p>
            <a:pPr marL="0" lvl="0" indent="0" algn="l" rtl="0">
              <a:lnSpc>
                <a:spcPct val="150000"/>
              </a:lnSpc>
              <a:spcBef>
                <a:spcPts val="0"/>
              </a:spcBef>
              <a:spcAft>
                <a:spcPts val="0"/>
              </a:spcAft>
              <a:buNone/>
            </a:pPr>
            <a:endParaRPr lang="en-GB" sz="1200" b="1" i="1" dirty="0"/>
          </a:p>
          <a:p>
            <a:pPr marL="742950" lvl="1" indent="-285750">
              <a:lnSpc>
                <a:spcPct val="150000"/>
              </a:lnSpc>
              <a:spcBef>
                <a:spcPts val="0"/>
              </a:spcBef>
            </a:pPr>
            <a:r>
              <a:rPr lang="en-GB" sz="1400" b="1" dirty="0"/>
              <a:t>Phonics:</a:t>
            </a:r>
            <a:r>
              <a:rPr lang="en-GB" sz="1400" dirty="0"/>
              <a:t> Pupils with SEND significantly above national (43% national, 52% RLT)</a:t>
            </a:r>
          </a:p>
          <a:p>
            <a:pPr marL="742950" lvl="1" indent="-285750">
              <a:lnSpc>
                <a:spcPct val="150000"/>
              </a:lnSpc>
              <a:spcBef>
                <a:spcPts val="0"/>
              </a:spcBef>
            </a:pPr>
            <a:r>
              <a:rPr lang="en-GB" sz="1400" b="1" dirty="0"/>
              <a:t>GCSE: </a:t>
            </a:r>
          </a:p>
          <a:p>
            <a:pPr marL="1200150" lvl="2" indent="-285750">
              <a:lnSpc>
                <a:spcPct val="150000"/>
              </a:lnSpc>
              <a:spcBef>
                <a:spcPts val="0"/>
              </a:spcBef>
            </a:pPr>
            <a:r>
              <a:rPr lang="en-GB" sz="1400" dirty="0"/>
              <a:t>Grade 5+ Eng &amp; Maths: above 2023 national average for pupils with SEND (17% national 17%, 23.1% RLT).</a:t>
            </a:r>
          </a:p>
          <a:p>
            <a:pPr marL="1200150" lvl="2" indent="-285750">
              <a:lnSpc>
                <a:spcPct val="150000"/>
              </a:lnSpc>
              <a:spcBef>
                <a:spcPts val="0"/>
              </a:spcBef>
            </a:pPr>
            <a:r>
              <a:rPr lang="en-GB" sz="1400" dirty="0"/>
              <a:t>P8: above 2023 national for pupils with SEND (national -0.62, RLT -0.56)</a:t>
            </a:r>
          </a:p>
          <a:p>
            <a:pPr marL="1200150" lvl="2" indent="-285750">
              <a:lnSpc>
                <a:spcPct val="150000"/>
              </a:lnSpc>
              <a:spcBef>
                <a:spcPts val="0"/>
              </a:spcBef>
            </a:pPr>
            <a:r>
              <a:rPr lang="en-GB" sz="1400" dirty="0"/>
              <a:t>A8: above 2023 national for pupils with SEND (national 28, RLT 30.3)</a:t>
            </a:r>
          </a:p>
          <a:p>
            <a:pPr marL="914400" lvl="2" indent="0">
              <a:lnSpc>
                <a:spcPct val="150000"/>
              </a:lnSpc>
              <a:spcBef>
                <a:spcPts val="0"/>
              </a:spcBef>
              <a:buNone/>
            </a:pPr>
            <a:endParaRPr lang="en-GB" sz="1100" b="1" dirty="0"/>
          </a:p>
          <a:p>
            <a:pPr marL="742950" lvl="1" indent="-285750">
              <a:lnSpc>
                <a:spcPct val="150000"/>
              </a:lnSpc>
              <a:spcBef>
                <a:spcPts val="0"/>
              </a:spcBef>
            </a:pPr>
            <a:endParaRPr lang="en-GB" sz="1400" b="1" dirty="0"/>
          </a:p>
        </p:txBody>
      </p:sp>
      <p:sp>
        <p:nvSpPr>
          <p:cNvPr id="585" name="Google Shape;585;p99">
            <a:extLst>
              <a:ext uri="{FF2B5EF4-FFF2-40B4-BE49-F238E27FC236}">
                <a16:creationId xmlns:a16="http://schemas.microsoft.com/office/drawing/2014/main" id="{2EB95CC2-83EA-41C9-0B9C-B0C690DDD088}"/>
              </a:ext>
            </a:extLst>
          </p:cNvPr>
          <p:cNvSpPr txBox="1">
            <a:spLocks noGrp="1"/>
          </p:cNvSpPr>
          <p:nvPr>
            <p:ph type="title"/>
          </p:nvPr>
        </p:nvSpPr>
        <p:spPr>
          <a:xfrm>
            <a:off x="628650" y="273850"/>
            <a:ext cx="8327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GB" dirty="0"/>
              <a:t>Data is beginning to show impact</a:t>
            </a:r>
            <a:endParaRPr dirty="0"/>
          </a:p>
        </p:txBody>
      </p:sp>
    </p:spTree>
    <p:extLst>
      <p:ext uri="{BB962C8B-B14F-4D97-AF65-F5344CB8AC3E}">
        <p14:creationId xmlns:p14="http://schemas.microsoft.com/office/powerpoint/2010/main" val="17981817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83">
          <a:extLst>
            <a:ext uri="{FF2B5EF4-FFF2-40B4-BE49-F238E27FC236}">
              <a16:creationId xmlns:a16="http://schemas.microsoft.com/office/drawing/2014/main" id="{7039F993-0FB8-56C6-4339-3BD3D96C8C52}"/>
            </a:ext>
          </a:extLst>
        </p:cNvPr>
        <p:cNvGrpSpPr/>
        <p:nvPr/>
      </p:nvGrpSpPr>
      <p:grpSpPr>
        <a:xfrm>
          <a:off x="0" y="0"/>
          <a:ext cx="0" cy="0"/>
          <a:chOff x="0" y="0"/>
          <a:chExt cx="0" cy="0"/>
        </a:xfrm>
      </p:grpSpPr>
      <p:sp>
        <p:nvSpPr>
          <p:cNvPr id="584" name="Google Shape;584;p99">
            <a:extLst>
              <a:ext uri="{FF2B5EF4-FFF2-40B4-BE49-F238E27FC236}">
                <a16:creationId xmlns:a16="http://schemas.microsoft.com/office/drawing/2014/main" id="{B811B3BD-2A70-3A55-2E0B-430D44C50E19}"/>
              </a:ext>
            </a:extLst>
          </p:cNvPr>
          <p:cNvSpPr txBox="1">
            <a:spLocks noGrp="1"/>
          </p:cNvSpPr>
          <p:nvPr>
            <p:ph type="body" idx="1"/>
          </p:nvPr>
        </p:nvSpPr>
        <p:spPr>
          <a:xfrm>
            <a:off x="647700" y="1514963"/>
            <a:ext cx="7886700" cy="3153600"/>
          </a:xfrm>
          <a:prstGeom prst="rect">
            <a:avLst/>
          </a:prstGeom>
          <a:noFill/>
          <a:ln>
            <a:noFill/>
          </a:ln>
        </p:spPr>
        <p:txBody>
          <a:bodyPr spcFirstLastPara="1" wrap="square" lIns="68575" tIns="34275" rIns="68575" bIns="34275" anchor="t" anchorCtr="0">
            <a:normAutofit/>
          </a:bodyPr>
          <a:lstStyle/>
          <a:p>
            <a:pPr marL="0" lvl="0" indent="0" algn="l" rtl="0">
              <a:lnSpc>
                <a:spcPct val="150000"/>
              </a:lnSpc>
              <a:spcBef>
                <a:spcPts val="0"/>
              </a:spcBef>
              <a:spcAft>
                <a:spcPts val="0"/>
              </a:spcAft>
              <a:buNone/>
            </a:pPr>
            <a:r>
              <a:rPr lang="en-GB" sz="1700" b="1" dirty="0"/>
              <a:t>Quality First Teaching - </a:t>
            </a:r>
            <a:r>
              <a:rPr lang="en-GB" sz="1700" b="1" i="1" dirty="0"/>
              <a:t>SEND is everyone’s responsibility</a:t>
            </a:r>
            <a:endParaRPr sz="1700" b="1" i="1" dirty="0"/>
          </a:p>
          <a:p>
            <a:pPr marL="342900" lvl="0" indent="-247332" algn="l" rtl="0">
              <a:lnSpc>
                <a:spcPct val="150000"/>
              </a:lnSpc>
              <a:spcBef>
                <a:spcPts val="800"/>
              </a:spcBef>
              <a:spcAft>
                <a:spcPts val="0"/>
              </a:spcAft>
              <a:buSzPct val="100000"/>
              <a:buFont typeface="Open Sans"/>
              <a:buChar char="•"/>
            </a:pPr>
            <a:r>
              <a:rPr lang="en-GB" sz="1400" b="1" i="1" dirty="0"/>
              <a:t>Workforce redesign</a:t>
            </a:r>
          </a:p>
          <a:p>
            <a:pPr marL="342900" lvl="0" indent="-247332" algn="l" rtl="0">
              <a:lnSpc>
                <a:spcPct val="150000"/>
              </a:lnSpc>
              <a:spcBef>
                <a:spcPts val="800"/>
              </a:spcBef>
              <a:spcAft>
                <a:spcPts val="0"/>
              </a:spcAft>
              <a:buSzPct val="100000"/>
              <a:buFont typeface="Open Sans"/>
              <a:buChar char="•"/>
            </a:pPr>
            <a:r>
              <a:rPr lang="en-GB" sz="1400" b="1" i="1" dirty="0"/>
              <a:t>Strategic use of data</a:t>
            </a:r>
          </a:p>
          <a:p>
            <a:pPr marL="342900" lvl="0" indent="-247332" algn="l" rtl="0">
              <a:lnSpc>
                <a:spcPct val="150000"/>
              </a:lnSpc>
              <a:spcBef>
                <a:spcPts val="800"/>
              </a:spcBef>
              <a:spcAft>
                <a:spcPts val="0"/>
              </a:spcAft>
              <a:buSzPct val="100000"/>
              <a:buFont typeface="Open Sans"/>
              <a:buChar char="•"/>
            </a:pPr>
            <a:r>
              <a:rPr lang="en-GB" sz="1400" b="1" i="1" dirty="0"/>
              <a:t>Leadership of SEND Guidance</a:t>
            </a:r>
            <a:endParaRPr sz="1800" b="1" i="1" dirty="0"/>
          </a:p>
        </p:txBody>
      </p:sp>
      <p:sp>
        <p:nvSpPr>
          <p:cNvPr id="585" name="Google Shape;585;p99">
            <a:extLst>
              <a:ext uri="{FF2B5EF4-FFF2-40B4-BE49-F238E27FC236}">
                <a16:creationId xmlns:a16="http://schemas.microsoft.com/office/drawing/2014/main" id="{7874E96D-55B9-11E8-9CC3-BB3F41E2D2D2}"/>
              </a:ext>
            </a:extLst>
          </p:cNvPr>
          <p:cNvSpPr txBox="1">
            <a:spLocks noGrp="1"/>
          </p:cNvSpPr>
          <p:nvPr>
            <p:ph type="title"/>
          </p:nvPr>
        </p:nvSpPr>
        <p:spPr>
          <a:xfrm>
            <a:off x="628650" y="273850"/>
            <a:ext cx="8327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GB"/>
              <a:t>RLT Inclusion Strategy</a:t>
            </a:r>
            <a:endParaRPr/>
          </a:p>
        </p:txBody>
      </p:sp>
    </p:spTree>
    <p:extLst>
      <p:ext uri="{BB962C8B-B14F-4D97-AF65-F5344CB8AC3E}">
        <p14:creationId xmlns:p14="http://schemas.microsoft.com/office/powerpoint/2010/main" val="9653403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67887"/>
        </a:solidFill>
        <a:effectLst/>
      </p:bgPr>
    </p:bg>
    <p:spTree>
      <p:nvGrpSpPr>
        <p:cNvPr id="1" name="Shape 699"/>
        <p:cNvGrpSpPr/>
        <p:nvPr/>
      </p:nvGrpSpPr>
      <p:grpSpPr>
        <a:xfrm>
          <a:off x="0" y="0"/>
          <a:ext cx="0" cy="0"/>
          <a:chOff x="0" y="0"/>
          <a:chExt cx="0" cy="0"/>
        </a:xfrm>
      </p:grpSpPr>
      <p:pic>
        <p:nvPicPr>
          <p:cNvPr id="700" name="Google Shape;700;p109"/>
          <p:cNvPicPr preferRelativeResize="0"/>
          <p:nvPr/>
        </p:nvPicPr>
        <p:blipFill rotWithShape="1">
          <a:blip r:embed="rId3">
            <a:alphaModFix/>
          </a:blip>
          <a:srcRect l="-1175" t="-2090" r="33199" b="2090"/>
          <a:stretch/>
        </p:blipFill>
        <p:spPr>
          <a:xfrm>
            <a:off x="7469425" y="297600"/>
            <a:ext cx="1365975" cy="629950"/>
          </a:xfrm>
          <a:prstGeom prst="rect">
            <a:avLst/>
          </a:prstGeom>
          <a:noFill/>
          <a:ln>
            <a:noFill/>
          </a:ln>
        </p:spPr>
      </p:pic>
      <p:sp>
        <p:nvSpPr>
          <p:cNvPr id="701" name="Google Shape;701;p109"/>
          <p:cNvSpPr txBox="1"/>
          <p:nvPr/>
        </p:nvSpPr>
        <p:spPr>
          <a:xfrm>
            <a:off x="0" y="297600"/>
            <a:ext cx="6141000" cy="7389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GB" sz="2600" b="1" i="1">
                <a:solidFill>
                  <a:schemeClr val="lt1"/>
                </a:solidFill>
                <a:latin typeface="Open Sans ExtraBold"/>
                <a:ea typeface="Open Sans ExtraBold"/>
                <a:cs typeface="Open Sans ExtraBold"/>
                <a:sym typeface="Open Sans ExtraBold"/>
              </a:rPr>
              <a:t>Our focus needs to switch from... </a:t>
            </a:r>
            <a:endParaRPr sz="2600" b="1" i="1">
              <a:solidFill>
                <a:schemeClr val="lt1"/>
              </a:solidFill>
              <a:latin typeface="Open Sans ExtraBold"/>
              <a:ea typeface="Open Sans ExtraBold"/>
              <a:cs typeface="Open Sans ExtraBold"/>
              <a:sym typeface="Open Sans ExtraBold"/>
            </a:endParaRPr>
          </a:p>
          <a:p>
            <a:pPr marL="0" lvl="0" indent="0" algn="l" rtl="0">
              <a:lnSpc>
                <a:spcPct val="90000"/>
              </a:lnSpc>
              <a:spcBef>
                <a:spcPts val="0"/>
              </a:spcBef>
              <a:spcAft>
                <a:spcPts val="0"/>
              </a:spcAft>
              <a:buNone/>
            </a:pPr>
            <a:endParaRPr/>
          </a:p>
        </p:txBody>
      </p:sp>
      <p:sp>
        <p:nvSpPr>
          <p:cNvPr id="702" name="Google Shape;702;p109"/>
          <p:cNvSpPr txBox="1"/>
          <p:nvPr/>
        </p:nvSpPr>
        <p:spPr>
          <a:xfrm>
            <a:off x="2741400" y="2278500"/>
            <a:ext cx="3661200" cy="5865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GB" sz="2900" b="1" i="1">
                <a:solidFill>
                  <a:schemeClr val="lt1"/>
                </a:solidFill>
                <a:latin typeface="Open Sans ExtraBold"/>
                <a:ea typeface="Open Sans ExtraBold"/>
                <a:cs typeface="Open Sans ExtraBold"/>
                <a:sym typeface="Open Sans ExtraBold"/>
              </a:rPr>
              <a:t>What can we do?</a:t>
            </a:r>
            <a:endParaRPr sz="2900"/>
          </a:p>
        </p:txBody>
      </p:sp>
      <p:sp>
        <p:nvSpPr>
          <p:cNvPr id="703" name="Google Shape;703;p109"/>
          <p:cNvSpPr txBox="1"/>
          <p:nvPr/>
        </p:nvSpPr>
        <p:spPr>
          <a:xfrm>
            <a:off x="0" y="981025"/>
            <a:ext cx="4513500" cy="5448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GB" sz="2600" b="1" i="1">
                <a:solidFill>
                  <a:schemeClr val="lt1"/>
                </a:solidFill>
                <a:latin typeface="Open Sans ExtraBold"/>
                <a:ea typeface="Open Sans ExtraBold"/>
                <a:cs typeface="Open Sans ExtraBold"/>
                <a:sym typeface="Open Sans ExtraBold"/>
              </a:rPr>
              <a:t>What the child can’t do…</a:t>
            </a:r>
            <a:endParaRPr sz="2600" b="1" i="1">
              <a:solidFill>
                <a:schemeClr val="lt1"/>
              </a:solidFill>
              <a:latin typeface="Open Sans ExtraBold"/>
              <a:ea typeface="Open Sans ExtraBold"/>
              <a:cs typeface="Open Sans ExtraBold"/>
              <a:sym typeface="Open Sans Extra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01"/>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703"/>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7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1911266B-2901-6C52-FA6B-0487AB588076}"/>
              </a:ext>
            </a:extLst>
          </p:cNvPr>
          <p:cNvSpPr/>
          <p:nvPr/>
        </p:nvSpPr>
        <p:spPr>
          <a:xfrm>
            <a:off x="1318721" y="19223"/>
            <a:ext cx="6590375" cy="485237"/>
          </a:xfrm>
          <a:prstGeom prst="round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algn="ctr" defTabSz="685800">
              <a:buClrTx/>
              <a:defRPr/>
            </a:pPr>
            <a:r>
              <a:rPr lang="en-GB" sz="2400" kern="1200">
                <a:solidFill>
                  <a:srgbClr val="01454C"/>
                </a:solidFill>
                <a:latin typeface="Aptos Black" panose="020F0502020204030204" pitchFamily="34" charset="0"/>
                <a:ea typeface="Calibri"/>
                <a:cs typeface="Calibri"/>
              </a:rPr>
              <a:t>Universal SEND Services Programme</a:t>
            </a:r>
          </a:p>
        </p:txBody>
      </p:sp>
      <p:pic>
        <p:nvPicPr>
          <p:cNvPr id="6" name="Picture 5" descr="A logo with text on it&#10;&#10;Description automatically generated">
            <a:extLst>
              <a:ext uri="{FF2B5EF4-FFF2-40B4-BE49-F238E27FC236}">
                <a16:creationId xmlns:a16="http://schemas.microsoft.com/office/drawing/2014/main" id="{618A8479-2C54-6A7D-1B78-90790E998C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5613"/>
            <a:ext cx="1198202" cy="449160"/>
          </a:xfrm>
          <a:prstGeom prst="rect">
            <a:avLst/>
          </a:prstGeom>
        </p:spPr>
      </p:pic>
      <p:sp>
        <p:nvSpPr>
          <p:cNvPr id="8" name="Rectangle 7">
            <a:extLst>
              <a:ext uri="{FF2B5EF4-FFF2-40B4-BE49-F238E27FC236}">
                <a16:creationId xmlns:a16="http://schemas.microsoft.com/office/drawing/2014/main" id="{F75C24BF-96DA-06A5-D6F1-162AE59ABF4C}"/>
              </a:ext>
            </a:extLst>
          </p:cNvPr>
          <p:cNvSpPr/>
          <p:nvPr/>
        </p:nvSpPr>
        <p:spPr>
          <a:xfrm>
            <a:off x="960127" y="1363129"/>
            <a:ext cx="892370" cy="300080"/>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algn="ctr" defTabSz="685800" hangingPunct="0">
              <a:buClrTx/>
              <a:defRPr/>
            </a:pPr>
            <a:r>
              <a:rPr lang="en-GB" sz="750" b="1" kern="1200">
                <a:solidFill>
                  <a:srgbClr val="01454C"/>
                </a:solidFill>
                <a:latin typeface="Calibri"/>
                <a:ea typeface="Calibri"/>
                <a:cs typeface="Calibri"/>
              </a:rPr>
              <a:t>Online SEND CPD units </a:t>
            </a:r>
            <a:endParaRPr lang="en-GB" sz="750" b="1" kern="1200">
              <a:solidFill>
                <a:srgbClr val="01454C"/>
              </a:solidFill>
            </a:endParaRPr>
          </a:p>
        </p:txBody>
      </p:sp>
      <p:sp>
        <p:nvSpPr>
          <p:cNvPr id="15" name="Rectangle: Rounded Corners 14">
            <a:extLst>
              <a:ext uri="{FF2B5EF4-FFF2-40B4-BE49-F238E27FC236}">
                <a16:creationId xmlns:a16="http://schemas.microsoft.com/office/drawing/2014/main" id="{212A1473-676F-C441-D0BB-0E3883E776E4}"/>
              </a:ext>
            </a:extLst>
          </p:cNvPr>
          <p:cNvSpPr/>
          <p:nvPr/>
        </p:nvSpPr>
        <p:spPr>
          <a:xfrm>
            <a:off x="952508" y="1692487"/>
            <a:ext cx="907269" cy="917657"/>
          </a:xfrm>
          <a:prstGeom prst="roundRect">
            <a:avLst>
              <a:gd name="adj" fmla="val 4640"/>
            </a:avLst>
          </a:prstGeom>
          <a:solidFill>
            <a:srgbClr val="F2F2F2"/>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hangingPunct="0">
              <a:buClrTx/>
              <a:defRPr/>
            </a:pPr>
            <a:r>
              <a:rPr lang="en-GB" sz="675" kern="1200">
                <a:solidFill>
                  <a:srgbClr val="01454C"/>
                </a:solidFill>
                <a:latin typeface="Calibri"/>
                <a:ea typeface="Calibri"/>
                <a:cs typeface="Calibri"/>
              </a:rPr>
              <a:t>30 mins online learning to support workforce confidence in meeting range of barriers to learning.  Certificate system for completion of units.  19 units currently available.</a:t>
            </a:r>
          </a:p>
        </p:txBody>
      </p:sp>
      <p:sp>
        <p:nvSpPr>
          <p:cNvPr id="16" name="Rectangle: Rounded Corners 15">
            <a:extLst>
              <a:ext uri="{FF2B5EF4-FFF2-40B4-BE49-F238E27FC236}">
                <a16:creationId xmlns:a16="http://schemas.microsoft.com/office/drawing/2014/main" id="{0089A408-F8F9-DA94-ABA0-223914140FC0}"/>
              </a:ext>
            </a:extLst>
          </p:cNvPr>
          <p:cNvSpPr/>
          <p:nvPr/>
        </p:nvSpPr>
        <p:spPr>
          <a:xfrm>
            <a:off x="4062254" y="1639545"/>
            <a:ext cx="907269" cy="1328468"/>
          </a:xfrm>
          <a:prstGeom prst="roundRect">
            <a:avLst>
              <a:gd name="adj" fmla="val 3932"/>
            </a:avLst>
          </a:prstGeom>
          <a:solidFill>
            <a:srgbClr val="F2F2F2"/>
          </a:solidFill>
          <a:ln w="12700" cap="flat">
            <a:solidFill>
              <a:srgbClr val="FFC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hangingPunct="0">
              <a:buClrTx/>
              <a:defRPr/>
            </a:pPr>
            <a:r>
              <a:rPr lang="en-GB" sz="675" kern="1200">
                <a:solidFill>
                  <a:srgbClr val="01454C"/>
                </a:solidFill>
                <a:latin typeface="Calibri"/>
                <a:ea typeface="Calibri"/>
                <a:cs typeface="Calibri"/>
              </a:rPr>
              <a:t>Sector-led school / college improvement activities.  24 groups, to include bespoke regional groups (working with established groups of schools e.g. MATs) and open national groups.  5 group sessions + 1:1 conversations.</a:t>
            </a:r>
          </a:p>
        </p:txBody>
      </p:sp>
      <p:sp>
        <p:nvSpPr>
          <p:cNvPr id="17" name="Rectangle: Rounded Corners 16">
            <a:extLst>
              <a:ext uri="{FF2B5EF4-FFF2-40B4-BE49-F238E27FC236}">
                <a16:creationId xmlns:a16="http://schemas.microsoft.com/office/drawing/2014/main" id="{415B936E-84A3-79C5-B5D6-B132E1854CD2}"/>
              </a:ext>
            </a:extLst>
          </p:cNvPr>
          <p:cNvSpPr/>
          <p:nvPr/>
        </p:nvSpPr>
        <p:spPr>
          <a:xfrm>
            <a:off x="7172000" y="1639545"/>
            <a:ext cx="907269" cy="1033252"/>
          </a:xfrm>
          <a:prstGeom prst="roundRect">
            <a:avLst>
              <a:gd name="adj" fmla="val 6762"/>
            </a:avLst>
          </a:prstGeom>
          <a:solidFill>
            <a:srgbClr val="F2F2F2"/>
          </a:solidFill>
          <a:ln w="12700" cap="flat">
            <a:solidFill>
              <a:srgbClr val="C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hangingPunct="0">
              <a:buClrTx/>
              <a:defRPr/>
            </a:pPr>
            <a:r>
              <a:rPr lang="en-GB" sz="675" kern="1200">
                <a:solidFill>
                  <a:srgbClr val="01454C"/>
                </a:solidFill>
                <a:latin typeface="Calibri"/>
                <a:ea typeface="Calibri"/>
                <a:cs typeface="Calibri"/>
              </a:rPr>
              <a:t>National and regional network meetings to, with a focus on </a:t>
            </a:r>
            <a:r>
              <a:rPr lang="en-GB" sz="675" kern="1200" err="1">
                <a:solidFill>
                  <a:srgbClr val="01454C"/>
                </a:solidFill>
                <a:latin typeface="Calibri"/>
                <a:ea typeface="Calibri"/>
                <a:cs typeface="Calibri"/>
              </a:rPr>
              <a:t>PfA</a:t>
            </a:r>
            <a:r>
              <a:rPr lang="en-GB" sz="675" kern="1200">
                <a:solidFill>
                  <a:srgbClr val="01454C"/>
                </a:solidFill>
                <a:latin typeface="Calibri"/>
                <a:ea typeface="Calibri"/>
                <a:cs typeface="Calibri"/>
              </a:rPr>
              <a:t> including into employment: sharing best practice and identifying gaps in provision.</a:t>
            </a:r>
          </a:p>
          <a:p>
            <a:pPr defTabSz="685800" hangingPunct="0">
              <a:buClrTx/>
              <a:defRPr/>
            </a:pPr>
            <a:endParaRPr lang="en-GB" sz="675" kern="1200">
              <a:solidFill>
                <a:srgbClr val="01454C"/>
              </a:solidFill>
              <a:latin typeface="Calibri"/>
              <a:ea typeface="Calibri"/>
              <a:cs typeface="Calibri"/>
            </a:endParaRPr>
          </a:p>
        </p:txBody>
      </p:sp>
      <p:sp>
        <p:nvSpPr>
          <p:cNvPr id="18" name="Rectangle: Rounded Corners 17">
            <a:extLst>
              <a:ext uri="{FF2B5EF4-FFF2-40B4-BE49-F238E27FC236}">
                <a16:creationId xmlns:a16="http://schemas.microsoft.com/office/drawing/2014/main" id="{13902E39-080D-CEE0-5726-9513D2586942}"/>
              </a:ext>
            </a:extLst>
          </p:cNvPr>
          <p:cNvSpPr/>
          <p:nvPr/>
        </p:nvSpPr>
        <p:spPr>
          <a:xfrm>
            <a:off x="6135418" y="1639545"/>
            <a:ext cx="907269" cy="926364"/>
          </a:xfrm>
          <a:prstGeom prst="roundRect">
            <a:avLst>
              <a:gd name="adj" fmla="val 5347"/>
            </a:avLst>
          </a:prstGeom>
          <a:solidFill>
            <a:srgbClr val="F2F2F2"/>
          </a:solidFill>
          <a:ln w="12700" cap="flat">
            <a:solidFill>
              <a:srgbClr val="C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hangingPunct="0">
              <a:buClrTx/>
              <a:defRPr/>
            </a:pPr>
            <a:r>
              <a:rPr lang="en-GB" sz="675" kern="1200">
                <a:solidFill>
                  <a:srgbClr val="01454C"/>
                </a:solidFill>
                <a:latin typeface="Calibri"/>
                <a:ea typeface="Calibri"/>
                <a:cs typeface="Calibri"/>
              </a:rPr>
              <a:t>Support for school leaders in mainstream schools following an RI Ofsted judgement where SEND is an area for improvement.</a:t>
            </a:r>
          </a:p>
          <a:p>
            <a:pPr defTabSz="685800" hangingPunct="0">
              <a:buClrTx/>
              <a:defRPr/>
            </a:pPr>
            <a:endParaRPr lang="en-GB" sz="675" kern="1200">
              <a:solidFill>
                <a:srgbClr val="01454C"/>
              </a:solidFill>
              <a:latin typeface="Calibri"/>
              <a:ea typeface="Calibri"/>
              <a:cs typeface="Calibri"/>
            </a:endParaRPr>
          </a:p>
        </p:txBody>
      </p:sp>
      <p:sp>
        <p:nvSpPr>
          <p:cNvPr id="19" name="Rectangle: Rounded Corners 18">
            <a:extLst>
              <a:ext uri="{FF2B5EF4-FFF2-40B4-BE49-F238E27FC236}">
                <a16:creationId xmlns:a16="http://schemas.microsoft.com/office/drawing/2014/main" id="{CE0947AD-8C26-584F-1E0F-CEB5A70B4AF2}"/>
              </a:ext>
            </a:extLst>
          </p:cNvPr>
          <p:cNvSpPr/>
          <p:nvPr/>
        </p:nvSpPr>
        <p:spPr>
          <a:xfrm>
            <a:off x="3025673" y="1639545"/>
            <a:ext cx="907269" cy="1223588"/>
          </a:xfrm>
          <a:prstGeom prst="roundRect">
            <a:avLst>
              <a:gd name="adj" fmla="val 3933"/>
            </a:avLst>
          </a:prstGeom>
          <a:solidFill>
            <a:srgbClr val="F2F2F2"/>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a:buClrTx/>
              <a:defRPr/>
            </a:pPr>
            <a:r>
              <a:rPr lang="en-GB" sz="675" kern="1200">
                <a:solidFill>
                  <a:srgbClr val="01454C"/>
                </a:solidFill>
                <a:latin typeface="Calibri"/>
                <a:ea typeface="Calibri"/>
                <a:cs typeface="Calibri"/>
              </a:rPr>
              <a:t>Online discussion sessions to contextualise and extend understanding linked to online SEND CPD unit titles.  Each session is attended by a specialist, including Educational Psychologists, Speech Therapists</a:t>
            </a:r>
          </a:p>
        </p:txBody>
      </p:sp>
      <p:sp>
        <p:nvSpPr>
          <p:cNvPr id="20" name="Rectangle: Rounded Corners 19">
            <a:extLst>
              <a:ext uri="{FF2B5EF4-FFF2-40B4-BE49-F238E27FC236}">
                <a16:creationId xmlns:a16="http://schemas.microsoft.com/office/drawing/2014/main" id="{8E7554A4-70BD-A1EB-8622-9E8431BC97CC}"/>
              </a:ext>
            </a:extLst>
          </p:cNvPr>
          <p:cNvSpPr/>
          <p:nvPr/>
        </p:nvSpPr>
        <p:spPr>
          <a:xfrm>
            <a:off x="1989090" y="1639545"/>
            <a:ext cx="907269" cy="1235309"/>
          </a:xfrm>
          <a:prstGeom prst="roundRect">
            <a:avLst>
              <a:gd name="adj" fmla="val 4639"/>
            </a:avLst>
          </a:prstGeom>
          <a:solidFill>
            <a:srgbClr val="F2F2F2"/>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hangingPunct="0">
              <a:buClrTx/>
              <a:defRPr/>
            </a:pPr>
            <a:r>
              <a:rPr lang="en-GB" sz="675" kern="1200">
                <a:solidFill>
                  <a:srgbClr val="01454C"/>
                </a:solidFill>
                <a:latin typeface="Calibri"/>
                <a:ea typeface="Calibri"/>
                <a:cs typeface="Calibri"/>
              </a:rPr>
              <a:t>Webinars, responsive to the needs of the sector.  Recent titles include: </a:t>
            </a:r>
            <a:r>
              <a:rPr lang="en-GB" sz="675" i="1" kern="1200">
                <a:solidFill>
                  <a:srgbClr val="01454C"/>
                </a:solidFill>
                <a:latin typeface="Calibri"/>
                <a:ea typeface="Calibri"/>
                <a:cs typeface="Calibri"/>
              </a:rPr>
              <a:t>Positively </a:t>
            </a:r>
            <a:endParaRPr lang="en-GB" sz="675" kern="1200">
              <a:solidFill>
                <a:srgbClr val="01454C"/>
              </a:solidFill>
              <a:latin typeface="Calibri"/>
              <a:ea typeface="Calibri"/>
              <a:cs typeface="Calibri"/>
            </a:endParaRPr>
          </a:p>
          <a:p>
            <a:pPr defTabSz="685800">
              <a:buClrTx/>
              <a:defRPr/>
            </a:pPr>
            <a:r>
              <a:rPr lang="en-GB" sz="675" i="1" kern="1200">
                <a:solidFill>
                  <a:srgbClr val="01454C"/>
                </a:solidFill>
                <a:latin typeface="Calibri"/>
                <a:ea typeface="Calibri"/>
                <a:cs typeface="Calibri"/>
              </a:rPr>
              <a:t>responding to increasing complexity in </a:t>
            </a:r>
            <a:endParaRPr lang="en-GB" sz="675" kern="1200">
              <a:solidFill>
                <a:srgbClr val="01454C"/>
              </a:solidFill>
              <a:latin typeface="Calibri"/>
              <a:ea typeface="Calibri"/>
              <a:cs typeface="Calibri"/>
            </a:endParaRPr>
          </a:p>
          <a:p>
            <a:pPr defTabSz="685800">
              <a:buClrTx/>
              <a:defRPr/>
            </a:pPr>
            <a:r>
              <a:rPr lang="en-GB" sz="675" i="1" kern="1200">
                <a:solidFill>
                  <a:srgbClr val="01454C"/>
                </a:solidFill>
                <a:latin typeface="Calibri"/>
                <a:ea typeface="Calibri"/>
                <a:cs typeface="Calibri"/>
              </a:rPr>
              <a:t>mainstream schools, Navigating school to career transitions</a:t>
            </a:r>
            <a:endParaRPr lang="en-GB" sz="675" kern="1200">
              <a:solidFill>
                <a:srgbClr val="01454C"/>
              </a:solidFill>
              <a:latin typeface="Calibri"/>
              <a:ea typeface="Calibri"/>
              <a:cs typeface="Calibri"/>
            </a:endParaRPr>
          </a:p>
        </p:txBody>
      </p:sp>
      <p:sp>
        <p:nvSpPr>
          <p:cNvPr id="21" name="Rectangle: Rounded Corners 20">
            <a:extLst>
              <a:ext uri="{FF2B5EF4-FFF2-40B4-BE49-F238E27FC236}">
                <a16:creationId xmlns:a16="http://schemas.microsoft.com/office/drawing/2014/main" id="{DE436C7B-1281-DD8F-9E00-1618D50EB605}"/>
              </a:ext>
            </a:extLst>
          </p:cNvPr>
          <p:cNvSpPr/>
          <p:nvPr/>
        </p:nvSpPr>
        <p:spPr>
          <a:xfrm>
            <a:off x="8208582" y="1692486"/>
            <a:ext cx="907269" cy="1023541"/>
          </a:xfrm>
          <a:prstGeom prst="roundRect">
            <a:avLst>
              <a:gd name="adj" fmla="val 5347"/>
            </a:avLst>
          </a:prstGeom>
          <a:solidFill>
            <a:srgbClr val="F2F2F2"/>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hangingPunct="0">
              <a:buClrTx/>
              <a:defRPr/>
            </a:pPr>
            <a:r>
              <a:rPr lang="en-GB" sz="675" kern="1200">
                <a:solidFill>
                  <a:srgbClr val="01454C"/>
                </a:solidFill>
                <a:latin typeface="Calibri"/>
                <a:ea typeface="Calibri"/>
                <a:cs typeface="Calibri"/>
              </a:rPr>
              <a:t>Regionalised model of delivery and development, responsive to local context through regional team of experienced, school-based SEND leaders in each region of England.</a:t>
            </a:r>
            <a:endParaRPr lang="en-GB" sz="675" kern="1200">
              <a:solidFill>
                <a:srgbClr val="01454C"/>
              </a:solidFill>
            </a:endParaRPr>
          </a:p>
        </p:txBody>
      </p:sp>
      <p:sp>
        <p:nvSpPr>
          <p:cNvPr id="1028" name="Rectangle: Rounded Corners 1027">
            <a:extLst>
              <a:ext uri="{FF2B5EF4-FFF2-40B4-BE49-F238E27FC236}">
                <a16:creationId xmlns:a16="http://schemas.microsoft.com/office/drawing/2014/main" id="{6C745284-B142-8A27-1666-CD80DABF4226}"/>
              </a:ext>
            </a:extLst>
          </p:cNvPr>
          <p:cNvSpPr/>
          <p:nvPr/>
        </p:nvSpPr>
        <p:spPr>
          <a:xfrm>
            <a:off x="6134433" y="3464532"/>
            <a:ext cx="907200" cy="178770"/>
          </a:xfrm>
          <a:prstGeom prst="roundRect">
            <a:avLst/>
          </a:prstGeom>
          <a:solidFill>
            <a:schemeClr val="accent3">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a:buClrTx/>
              <a:defRPr/>
            </a:pPr>
            <a:r>
              <a:rPr lang="en-GB" sz="600" kern="1200">
                <a:solidFill>
                  <a:srgbClr val="01454C"/>
                </a:solidFill>
                <a:latin typeface="Calibri"/>
                <a:ea typeface="Calibri"/>
                <a:cs typeface="Calibri"/>
              </a:rPr>
              <a:t>Workforce confidence</a:t>
            </a:r>
          </a:p>
        </p:txBody>
      </p:sp>
      <p:sp>
        <p:nvSpPr>
          <p:cNvPr id="1030" name="Rectangle: Rounded Corners 1029">
            <a:extLst>
              <a:ext uri="{FF2B5EF4-FFF2-40B4-BE49-F238E27FC236}">
                <a16:creationId xmlns:a16="http://schemas.microsoft.com/office/drawing/2014/main" id="{32D29542-9E49-06F1-33F1-F44CDAFB1FC9}"/>
              </a:ext>
            </a:extLst>
          </p:cNvPr>
          <p:cNvSpPr/>
          <p:nvPr/>
        </p:nvSpPr>
        <p:spPr>
          <a:xfrm>
            <a:off x="939596" y="3199886"/>
            <a:ext cx="907200" cy="178770"/>
          </a:xfrm>
          <a:prstGeom prst="roundRect">
            <a:avLst/>
          </a:prstGeom>
          <a:solidFill>
            <a:schemeClr val="accent1">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a:buClrTx/>
              <a:defRPr/>
            </a:pPr>
            <a:r>
              <a:rPr lang="en-GB" sz="600" kern="1200">
                <a:solidFill>
                  <a:srgbClr val="01454C"/>
                </a:solidFill>
                <a:latin typeface="Calibri"/>
                <a:ea typeface="Calibri"/>
                <a:cs typeface="Calibri"/>
              </a:rPr>
              <a:t>Inclusive practice in m/s </a:t>
            </a:r>
          </a:p>
        </p:txBody>
      </p:sp>
      <p:sp>
        <p:nvSpPr>
          <p:cNvPr id="1031" name="Rectangle: Rounded Corners 1030">
            <a:extLst>
              <a:ext uri="{FF2B5EF4-FFF2-40B4-BE49-F238E27FC236}">
                <a16:creationId xmlns:a16="http://schemas.microsoft.com/office/drawing/2014/main" id="{8E99C746-14F9-005F-6E38-9F84890F784B}"/>
              </a:ext>
            </a:extLst>
          </p:cNvPr>
          <p:cNvSpPr/>
          <p:nvPr/>
        </p:nvSpPr>
        <p:spPr>
          <a:xfrm>
            <a:off x="4052027" y="3726083"/>
            <a:ext cx="907200" cy="178770"/>
          </a:xfrm>
          <a:prstGeom prst="roundRect">
            <a:avLst/>
          </a:prstGeom>
          <a:solidFill>
            <a:srgbClr val="F1D2FE"/>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a:buClrTx/>
              <a:defRPr/>
            </a:pPr>
            <a:r>
              <a:rPr lang="en-GB" sz="600" kern="1200">
                <a:solidFill>
                  <a:srgbClr val="01454C"/>
                </a:solidFill>
                <a:latin typeface="Calibri"/>
                <a:ea typeface="Calibri"/>
                <a:cs typeface="Calibri"/>
              </a:rPr>
              <a:t>Leadership of SEND</a:t>
            </a:r>
          </a:p>
        </p:txBody>
      </p:sp>
      <p:sp>
        <p:nvSpPr>
          <p:cNvPr id="1033" name="Rectangle: Rounded Corners 1032">
            <a:extLst>
              <a:ext uri="{FF2B5EF4-FFF2-40B4-BE49-F238E27FC236}">
                <a16:creationId xmlns:a16="http://schemas.microsoft.com/office/drawing/2014/main" id="{95A70EA8-BD2B-2DE2-C9B0-3F5B2952E3ED}"/>
              </a:ext>
            </a:extLst>
          </p:cNvPr>
          <p:cNvSpPr/>
          <p:nvPr/>
        </p:nvSpPr>
        <p:spPr>
          <a:xfrm>
            <a:off x="7172105" y="3199886"/>
            <a:ext cx="907200" cy="383081"/>
          </a:xfrm>
          <a:prstGeom prst="roundRect">
            <a:avLst/>
          </a:prstGeom>
          <a:solidFill>
            <a:srgbClr val="FEF2DE"/>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a:buClrTx/>
              <a:defRPr/>
            </a:pPr>
            <a:r>
              <a:rPr lang="en-GB" sz="600" kern="1200">
                <a:solidFill>
                  <a:srgbClr val="01454C"/>
                </a:solidFill>
                <a:latin typeface="Calibri"/>
                <a:ea typeface="Calibri"/>
                <a:cs typeface="Calibri"/>
              </a:rPr>
              <a:t>Cross sector, phase, organisational relationships</a:t>
            </a:r>
          </a:p>
        </p:txBody>
      </p:sp>
      <p:sp>
        <p:nvSpPr>
          <p:cNvPr id="1034" name="Rectangle: Rounded Corners 1033">
            <a:extLst>
              <a:ext uri="{FF2B5EF4-FFF2-40B4-BE49-F238E27FC236}">
                <a16:creationId xmlns:a16="http://schemas.microsoft.com/office/drawing/2014/main" id="{F8DC7765-4F44-027C-D9A9-705E69077634}"/>
              </a:ext>
            </a:extLst>
          </p:cNvPr>
          <p:cNvSpPr/>
          <p:nvPr/>
        </p:nvSpPr>
        <p:spPr>
          <a:xfrm>
            <a:off x="1977223" y="3199886"/>
            <a:ext cx="907200" cy="178770"/>
          </a:xfrm>
          <a:prstGeom prst="roundRect">
            <a:avLst/>
          </a:prstGeom>
          <a:solidFill>
            <a:schemeClr val="accent1">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a:buClrTx/>
              <a:defRPr/>
            </a:pPr>
            <a:r>
              <a:rPr lang="en-GB" sz="600" kern="1200">
                <a:solidFill>
                  <a:srgbClr val="01454C"/>
                </a:solidFill>
                <a:latin typeface="Calibri"/>
                <a:ea typeface="Calibri"/>
                <a:cs typeface="Calibri"/>
              </a:rPr>
              <a:t>Inclusive practice in m/s </a:t>
            </a:r>
          </a:p>
        </p:txBody>
      </p:sp>
      <p:sp>
        <p:nvSpPr>
          <p:cNvPr id="1035" name="Rectangle: Rounded Corners 1034">
            <a:extLst>
              <a:ext uri="{FF2B5EF4-FFF2-40B4-BE49-F238E27FC236}">
                <a16:creationId xmlns:a16="http://schemas.microsoft.com/office/drawing/2014/main" id="{E5E1B805-AB55-C12C-F3A1-0FA91BFFED44}"/>
              </a:ext>
            </a:extLst>
          </p:cNvPr>
          <p:cNvSpPr/>
          <p:nvPr/>
        </p:nvSpPr>
        <p:spPr>
          <a:xfrm>
            <a:off x="4052027" y="3199886"/>
            <a:ext cx="907200" cy="178770"/>
          </a:xfrm>
          <a:prstGeom prst="roundRect">
            <a:avLst/>
          </a:prstGeom>
          <a:solidFill>
            <a:schemeClr val="accent1">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a:buClrTx/>
              <a:defRPr/>
            </a:pPr>
            <a:r>
              <a:rPr lang="en-GB" sz="600" kern="1200">
                <a:solidFill>
                  <a:srgbClr val="01454C"/>
                </a:solidFill>
                <a:latin typeface="Calibri"/>
                <a:ea typeface="Calibri"/>
                <a:cs typeface="Calibri"/>
              </a:rPr>
              <a:t>Inclusive practice in m/s </a:t>
            </a:r>
          </a:p>
        </p:txBody>
      </p:sp>
      <p:sp>
        <p:nvSpPr>
          <p:cNvPr id="1036" name="Rectangle: Rounded Corners 1035">
            <a:extLst>
              <a:ext uri="{FF2B5EF4-FFF2-40B4-BE49-F238E27FC236}">
                <a16:creationId xmlns:a16="http://schemas.microsoft.com/office/drawing/2014/main" id="{90D4A81A-E70E-59B8-75EE-ED57608015BF}"/>
              </a:ext>
            </a:extLst>
          </p:cNvPr>
          <p:cNvSpPr/>
          <p:nvPr/>
        </p:nvSpPr>
        <p:spPr>
          <a:xfrm>
            <a:off x="3017099" y="3199886"/>
            <a:ext cx="907200" cy="178770"/>
          </a:xfrm>
          <a:prstGeom prst="roundRect">
            <a:avLst/>
          </a:prstGeom>
          <a:solidFill>
            <a:schemeClr val="accent1">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a:buClrTx/>
              <a:defRPr/>
            </a:pPr>
            <a:r>
              <a:rPr lang="en-GB" sz="600" kern="1200">
                <a:solidFill>
                  <a:srgbClr val="01454C"/>
                </a:solidFill>
                <a:latin typeface="Calibri"/>
                <a:ea typeface="Calibri"/>
                <a:cs typeface="Calibri"/>
              </a:rPr>
              <a:t>Inclusive practice in m/s </a:t>
            </a:r>
          </a:p>
        </p:txBody>
      </p:sp>
      <p:sp>
        <p:nvSpPr>
          <p:cNvPr id="1037" name="Rectangle: Rounded Corners 1036">
            <a:extLst>
              <a:ext uri="{FF2B5EF4-FFF2-40B4-BE49-F238E27FC236}">
                <a16:creationId xmlns:a16="http://schemas.microsoft.com/office/drawing/2014/main" id="{7FEFA335-5F52-86BA-DFFC-6897265E622C}"/>
              </a:ext>
            </a:extLst>
          </p:cNvPr>
          <p:cNvSpPr/>
          <p:nvPr/>
        </p:nvSpPr>
        <p:spPr>
          <a:xfrm>
            <a:off x="6133354" y="3199886"/>
            <a:ext cx="907200" cy="178770"/>
          </a:xfrm>
          <a:prstGeom prst="roundRect">
            <a:avLst/>
          </a:prstGeom>
          <a:solidFill>
            <a:schemeClr val="accent1">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a:buClrTx/>
              <a:defRPr/>
            </a:pPr>
            <a:r>
              <a:rPr lang="en-GB" sz="600" kern="1200">
                <a:solidFill>
                  <a:srgbClr val="01454C"/>
                </a:solidFill>
                <a:latin typeface="Calibri"/>
                <a:ea typeface="Calibri"/>
                <a:cs typeface="Calibri"/>
              </a:rPr>
              <a:t>Inclusive practice in m/s </a:t>
            </a:r>
          </a:p>
        </p:txBody>
      </p:sp>
      <p:sp>
        <p:nvSpPr>
          <p:cNvPr id="1038" name="Rectangle: Rounded Corners 1037">
            <a:extLst>
              <a:ext uri="{FF2B5EF4-FFF2-40B4-BE49-F238E27FC236}">
                <a16:creationId xmlns:a16="http://schemas.microsoft.com/office/drawing/2014/main" id="{7C212841-E2F5-CC4E-9F59-067D8084D49B}"/>
              </a:ext>
            </a:extLst>
          </p:cNvPr>
          <p:cNvSpPr/>
          <p:nvPr/>
        </p:nvSpPr>
        <p:spPr>
          <a:xfrm>
            <a:off x="8210858" y="3199886"/>
            <a:ext cx="907200" cy="178770"/>
          </a:xfrm>
          <a:prstGeom prst="roundRect">
            <a:avLst/>
          </a:prstGeom>
          <a:solidFill>
            <a:schemeClr val="accent1">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a:buClrTx/>
              <a:defRPr/>
            </a:pPr>
            <a:r>
              <a:rPr lang="en-GB" sz="600" kern="1200">
                <a:solidFill>
                  <a:srgbClr val="01454C"/>
                </a:solidFill>
                <a:latin typeface="Calibri"/>
                <a:ea typeface="Calibri"/>
                <a:cs typeface="Calibri"/>
              </a:rPr>
              <a:t>Inclusive practice in m/s </a:t>
            </a:r>
          </a:p>
        </p:txBody>
      </p:sp>
      <p:sp>
        <p:nvSpPr>
          <p:cNvPr id="1039" name="Rectangle: Rounded Corners 1038">
            <a:extLst>
              <a:ext uri="{FF2B5EF4-FFF2-40B4-BE49-F238E27FC236}">
                <a16:creationId xmlns:a16="http://schemas.microsoft.com/office/drawing/2014/main" id="{30D70E73-F8F3-0904-4721-4C5B66E95197}"/>
              </a:ext>
            </a:extLst>
          </p:cNvPr>
          <p:cNvSpPr/>
          <p:nvPr/>
        </p:nvSpPr>
        <p:spPr>
          <a:xfrm>
            <a:off x="8200962" y="3993242"/>
            <a:ext cx="907200" cy="280926"/>
          </a:xfrm>
          <a:prstGeom prst="roundRect">
            <a:avLst/>
          </a:prstGeom>
          <a:solidFill>
            <a:srgbClr val="B6B6F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a:buClrTx/>
              <a:defRPr/>
            </a:pPr>
            <a:r>
              <a:rPr lang="en-GB" sz="600" kern="1200">
                <a:solidFill>
                  <a:srgbClr val="01454C"/>
                </a:solidFill>
                <a:latin typeface="Calibri"/>
                <a:ea typeface="Calibri"/>
                <a:cs typeface="Calibri"/>
              </a:rPr>
              <a:t>Identify and share good practice</a:t>
            </a:r>
          </a:p>
        </p:txBody>
      </p:sp>
      <p:sp>
        <p:nvSpPr>
          <p:cNvPr id="1040" name="Rectangle: Rounded Corners 1039">
            <a:extLst>
              <a:ext uri="{FF2B5EF4-FFF2-40B4-BE49-F238E27FC236}">
                <a16:creationId xmlns:a16="http://schemas.microsoft.com/office/drawing/2014/main" id="{4C4B54BB-B146-DED4-5ED4-CFA756AC13B4}"/>
              </a:ext>
            </a:extLst>
          </p:cNvPr>
          <p:cNvSpPr/>
          <p:nvPr/>
        </p:nvSpPr>
        <p:spPr>
          <a:xfrm>
            <a:off x="8211635" y="3494409"/>
            <a:ext cx="907200" cy="383081"/>
          </a:xfrm>
          <a:prstGeom prst="roundRect">
            <a:avLst/>
          </a:prstGeom>
          <a:solidFill>
            <a:srgbClr val="FEF2DE"/>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a:buClrTx/>
              <a:defRPr/>
            </a:pPr>
            <a:r>
              <a:rPr lang="en-GB" sz="600" kern="1200">
                <a:solidFill>
                  <a:srgbClr val="01454C"/>
                </a:solidFill>
                <a:latin typeface="Calibri"/>
                <a:ea typeface="Calibri"/>
                <a:cs typeface="Calibri"/>
              </a:rPr>
              <a:t>Cross sector, phase, organisational relationships</a:t>
            </a:r>
          </a:p>
        </p:txBody>
      </p:sp>
      <p:sp>
        <p:nvSpPr>
          <p:cNvPr id="1041" name="Rectangle: Rounded Corners 1040">
            <a:extLst>
              <a:ext uri="{FF2B5EF4-FFF2-40B4-BE49-F238E27FC236}">
                <a16:creationId xmlns:a16="http://schemas.microsoft.com/office/drawing/2014/main" id="{EA6963FF-9491-1606-F538-A40D788C19E8}"/>
              </a:ext>
            </a:extLst>
          </p:cNvPr>
          <p:cNvSpPr/>
          <p:nvPr/>
        </p:nvSpPr>
        <p:spPr>
          <a:xfrm>
            <a:off x="7187396" y="3647642"/>
            <a:ext cx="907200" cy="280926"/>
          </a:xfrm>
          <a:prstGeom prst="roundRect">
            <a:avLst/>
          </a:prstGeom>
          <a:solidFill>
            <a:srgbClr val="B6B6F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a:buClrTx/>
              <a:defRPr/>
            </a:pPr>
            <a:r>
              <a:rPr lang="en-GB" sz="600" kern="1200">
                <a:solidFill>
                  <a:srgbClr val="01454C"/>
                </a:solidFill>
                <a:latin typeface="Calibri"/>
                <a:ea typeface="Calibri"/>
                <a:cs typeface="Calibri"/>
              </a:rPr>
              <a:t>Identify and share good practice</a:t>
            </a:r>
          </a:p>
        </p:txBody>
      </p:sp>
      <p:sp>
        <p:nvSpPr>
          <p:cNvPr id="1042" name="Rectangle: Rounded Corners 1041">
            <a:extLst>
              <a:ext uri="{FF2B5EF4-FFF2-40B4-BE49-F238E27FC236}">
                <a16:creationId xmlns:a16="http://schemas.microsoft.com/office/drawing/2014/main" id="{007C2F54-368A-132B-2499-D1044B7B40C2}"/>
              </a:ext>
            </a:extLst>
          </p:cNvPr>
          <p:cNvSpPr/>
          <p:nvPr/>
        </p:nvSpPr>
        <p:spPr>
          <a:xfrm>
            <a:off x="3017099" y="3660686"/>
            <a:ext cx="907200" cy="280926"/>
          </a:xfrm>
          <a:prstGeom prst="roundRect">
            <a:avLst/>
          </a:prstGeom>
          <a:solidFill>
            <a:schemeClr val="accent2">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a:buClrTx/>
              <a:defRPr/>
            </a:pPr>
            <a:r>
              <a:rPr lang="en-GB" sz="600" kern="1200">
                <a:solidFill>
                  <a:srgbClr val="01454C"/>
                </a:solidFill>
                <a:latin typeface="Calibri"/>
                <a:ea typeface="Calibri"/>
                <a:cs typeface="Calibri"/>
              </a:rPr>
              <a:t>Early and accurate identification of need</a:t>
            </a:r>
          </a:p>
        </p:txBody>
      </p:sp>
      <p:sp>
        <p:nvSpPr>
          <p:cNvPr id="1043" name="Rectangle: Rounded Corners 1042">
            <a:extLst>
              <a:ext uri="{FF2B5EF4-FFF2-40B4-BE49-F238E27FC236}">
                <a16:creationId xmlns:a16="http://schemas.microsoft.com/office/drawing/2014/main" id="{85565C40-6710-EB76-2E76-9AC4B08B510A}"/>
              </a:ext>
            </a:extLst>
          </p:cNvPr>
          <p:cNvSpPr/>
          <p:nvPr/>
        </p:nvSpPr>
        <p:spPr>
          <a:xfrm>
            <a:off x="1977223" y="3660686"/>
            <a:ext cx="907200" cy="280926"/>
          </a:xfrm>
          <a:prstGeom prst="roundRect">
            <a:avLst/>
          </a:prstGeom>
          <a:solidFill>
            <a:schemeClr val="accent2">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a:buClrTx/>
              <a:defRPr/>
            </a:pPr>
            <a:r>
              <a:rPr lang="en-GB" sz="600" kern="1200">
                <a:solidFill>
                  <a:srgbClr val="01454C"/>
                </a:solidFill>
                <a:latin typeface="Calibri"/>
                <a:ea typeface="Calibri"/>
                <a:cs typeface="Calibri"/>
              </a:rPr>
              <a:t>Early and accurate identification of need</a:t>
            </a:r>
          </a:p>
        </p:txBody>
      </p:sp>
      <p:sp>
        <p:nvSpPr>
          <p:cNvPr id="1044" name="Rectangle: Rounded Corners 1043">
            <a:extLst>
              <a:ext uri="{FF2B5EF4-FFF2-40B4-BE49-F238E27FC236}">
                <a16:creationId xmlns:a16="http://schemas.microsoft.com/office/drawing/2014/main" id="{9643BCD7-D9D0-1B43-1273-589B7E63F87B}"/>
              </a:ext>
            </a:extLst>
          </p:cNvPr>
          <p:cNvSpPr/>
          <p:nvPr/>
        </p:nvSpPr>
        <p:spPr>
          <a:xfrm>
            <a:off x="937472" y="3660686"/>
            <a:ext cx="907200" cy="280926"/>
          </a:xfrm>
          <a:prstGeom prst="roundRect">
            <a:avLst/>
          </a:prstGeom>
          <a:solidFill>
            <a:schemeClr val="accent2">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a:buClrTx/>
              <a:defRPr/>
            </a:pPr>
            <a:r>
              <a:rPr lang="en-GB" sz="600" kern="1200">
                <a:solidFill>
                  <a:srgbClr val="01454C"/>
                </a:solidFill>
                <a:latin typeface="Calibri"/>
                <a:ea typeface="Calibri"/>
                <a:cs typeface="Calibri"/>
              </a:rPr>
              <a:t>Early and accurate identification of need</a:t>
            </a:r>
          </a:p>
        </p:txBody>
      </p:sp>
      <p:sp>
        <p:nvSpPr>
          <p:cNvPr id="1045" name="Rectangle: Rounded Corners 1044">
            <a:extLst>
              <a:ext uri="{FF2B5EF4-FFF2-40B4-BE49-F238E27FC236}">
                <a16:creationId xmlns:a16="http://schemas.microsoft.com/office/drawing/2014/main" id="{26C2328E-D9D1-4212-82BB-56F3DAD7AE9C}"/>
              </a:ext>
            </a:extLst>
          </p:cNvPr>
          <p:cNvSpPr/>
          <p:nvPr/>
        </p:nvSpPr>
        <p:spPr>
          <a:xfrm>
            <a:off x="3017099" y="3419985"/>
            <a:ext cx="907200" cy="178770"/>
          </a:xfrm>
          <a:prstGeom prst="roundRect">
            <a:avLst/>
          </a:prstGeom>
          <a:solidFill>
            <a:schemeClr val="accent3">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a:buClrTx/>
              <a:defRPr/>
            </a:pPr>
            <a:r>
              <a:rPr lang="en-GB" sz="600" kern="1200">
                <a:solidFill>
                  <a:srgbClr val="01454C"/>
                </a:solidFill>
                <a:latin typeface="Calibri"/>
                <a:ea typeface="Calibri"/>
                <a:cs typeface="Calibri"/>
              </a:rPr>
              <a:t>Workforce confidence</a:t>
            </a:r>
          </a:p>
        </p:txBody>
      </p:sp>
      <p:sp>
        <p:nvSpPr>
          <p:cNvPr id="1046" name="Rectangle: Rounded Corners 1045">
            <a:extLst>
              <a:ext uri="{FF2B5EF4-FFF2-40B4-BE49-F238E27FC236}">
                <a16:creationId xmlns:a16="http://schemas.microsoft.com/office/drawing/2014/main" id="{10CC7681-6E68-2B15-5659-5C1AF0AE9949}"/>
              </a:ext>
            </a:extLst>
          </p:cNvPr>
          <p:cNvSpPr/>
          <p:nvPr/>
        </p:nvSpPr>
        <p:spPr>
          <a:xfrm>
            <a:off x="1977223" y="3419985"/>
            <a:ext cx="907200" cy="178770"/>
          </a:xfrm>
          <a:prstGeom prst="roundRect">
            <a:avLst/>
          </a:prstGeom>
          <a:solidFill>
            <a:schemeClr val="accent3">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a:buClrTx/>
              <a:defRPr/>
            </a:pPr>
            <a:r>
              <a:rPr lang="en-GB" sz="600" kern="1200">
                <a:solidFill>
                  <a:srgbClr val="01454C"/>
                </a:solidFill>
                <a:latin typeface="Calibri"/>
                <a:ea typeface="Calibri"/>
                <a:cs typeface="Calibri"/>
              </a:rPr>
              <a:t>Workforce confidence</a:t>
            </a:r>
          </a:p>
        </p:txBody>
      </p:sp>
      <p:sp>
        <p:nvSpPr>
          <p:cNvPr id="1047" name="Rectangle: Rounded Corners 1046">
            <a:extLst>
              <a:ext uri="{FF2B5EF4-FFF2-40B4-BE49-F238E27FC236}">
                <a16:creationId xmlns:a16="http://schemas.microsoft.com/office/drawing/2014/main" id="{E45FBE7F-8775-4834-4083-A0B87025C77C}"/>
              </a:ext>
            </a:extLst>
          </p:cNvPr>
          <p:cNvSpPr/>
          <p:nvPr/>
        </p:nvSpPr>
        <p:spPr>
          <a:xfrm>
            <a:off x="944886" y="3419985"/>
            <a:ext cx="907200" cy="178770"/>
          </a:xfrm>
          <a:prstGeom prst="roundRect">
            <a:avLst/>
          </a:prstGeom>
          <a:solidFill>
            <a:schemeClr val="accent3">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a:buClrTx/>
              <a:defRPr/>
            </a:pPr>
            <a:r>
              <a:rPr lang="en-GB" sz="600" kern="1200">
                <a:solidFill>
                  <a:srgbClr val="01454C"/>
                </a:solidFill>
                <a:latin typeface="Calibri"/>
                <a:ea typeface="Calibri"/>
                <a:cs typeface="Calibri"/>
              </a:rPr>
              <a:t>Workforce confidence</a:t>
            </a:r>
          </a:p>
        </p:txBody>
      </p:sp>
      <p:sp>
        <p:nvSpPr>
          <p:cNvPr id="1048" name="Rectangle: Rounded Corners 1047">
            <a:extLst>
              <a:ext uri="{FF2B5EF4-FFF2-40B4-BE49-F238E27FC236}">
                <a16:creationId xmlns:a16="http://schemas.microsoft.com/office/drawing/2014/main" id="{153CB984-5AF7-BD88-429C-211238D58CF6}"/>
              </a:ext>
            </a:extLst>
          </p:cNvPr>
          <p:cNvSpPr/>
          <p:nvPr/>
        </p:nvSpPr>
        <p:spPr>
          <a:xfrm>
            <a:off x="4052027" y="3462985"/>
            <a:ext cx="907200" cy="178770"/>
          </a:xfrm>
          <a:prstGeom prst="roundRect">
            <a:avLst/>
          </a:prstGeom>
          <a:solidFill>
            <a:schemeClr val="accent3">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a:buClrTx/>
              <a:defRPr/>
            </a:pPr>
            <a:r>
              <a:rPr lang="en-GB" sz="600" kern="1200">
                <a:solidFill>
                  <a:srgbClr val="01454C"/>
                </a:solidFill>
                <a:latin typeface="Calibri"/>
                <a:ea typeface="Calibri"/>
                <a:cs typeface="Calibri"/>
              </a:rPr>
              <a:t>Workforce confidence</a:t>
            </a:r>
          </a:p>
        </p:txBody>
      </p:sp>
      <p:sp>
        <p:nvSpPr>
          <p:cNvPr id="1049" name="Rectangle: Rounded Corners 1048">
            <a:extLst>
              <a:ext uri="{FF2B5EF4-FFF2-40B4-BE49-F238E27FC236}">
                <a16:creationId xmlns:a16="http://schemas.microsoft.com/office/drawing/2014/main" id="{2862132C-B254-56B2-A1CB-0E8CF141861E}"/>
              </a:ext>
            </a:extLst>
          </p:cNvPr>
          <p:cNvSpPr/>
          <p:nvPr/>
        </p:nvSpPr>
        <p:spPr>
          <a:xfrm>
            <a:off x="6145742" y="3729178"/>
            <a:ext cx="907200" cy="178770"/>
          </a:xfrm>
          <a:prstGeom prst="roundRect">
            <a:avLst/>
          </a:prstGeom>
          <a:solidFill>
            <a:srgbClr val="F1D2FE"/>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a:buClrTx/>
              <a:defRPr/>
            </a:pPr>
            <a:r>
              <a:rPr lang="en-GB" sz="600" kern="1200">
                <a:solidFill>
                  <a:srgbClr val="01454C"/>
                </a:solidFill>
                <a:latin typeface="Calibri"/>
                <a:ea typeface="Calibri"/>
                <a:cs typeface="Calibri"/>
              </a:rPr>
              <a:t>Leadership of SEND</a:t>
            </a:r>
          </a:p>
        </p:txBody>
      </p:sp>
      <p:sp>
        <p:nvSpPr>
          <p:cNvPr id="1050" name="Rectangle 1049">
            <a:extLst>
              <a:ext uri="{FF2B5EF4-FFF2-40B4-BE49-F238E27FC236}">
                <a16:creationId xmlns:a16="http://schemas.microsoft.com/office/drawing/2014/main" id="{B6ED9882-96F1-CCB3-58D8-2A5C6E2CA10E}"/>
              </a:ext>
            </a:extLst>
          </p:cNvPr>
          <p:cNvSpPr/>
          <p:nvPr/>
        </p:nvSpPr>
        <p:spPr>
          <a:xfrm>
            <a:off x="203370" y="2060711"/>
            <a:ext cx="597303" cy="207747"/>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algn="ctr" defTabSz="685800">
              <a:buClrTx/>
              <a:defRPr/>
            </a:pPr>
            <a:r>
              <a:rPr lang="en-GB" sz="900" kern="1200">
                <a:solidFill>
                  <a:srgbClr val="01454C"/>
                </a:solidFill>
                <a:latin typeface="Aptos Black" panose="020B0004020202020204" pitchFamily="34" charset="0"/>
                <a:ea typeface="Calibri"/>
                <a:cs typeface="Calibri"/>
              </a:rPr>
              <a:t>Overview</a:t>
            </a:r>
          </a:p>
        </p:txBody>
      </p:sp>
      <p:sp>
        <p:nvSpPr>
          <p:cNvPr id="1051" name="Rectangle 1050">
            <a:extLst>
              <a:ext uri="{FF2B5EF4-FFF2-40B4-BE49-F238E27FC236}">
                <a16:creationId xmlns:a16="http://schemas.microsoft.com/office/drawing/2014/main" id="{ADC02D84-EA5D-A770-FC15-8D3B7965706F}"/>
              </a:ext>
            </a:extLst>
          </p:cNvPr>
          <p:cNvSpPr/>
          <p:nvPr/>
        </p:nvSpPr>
        <p:spPr>
          <a:xfrm>
            <a:off x="203370" y="3670346"/>
            <a:ext cx="597303" cy="207747"/>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algn="ctr" defTabSz="685800">
              <a:buClrTx/>
              <a:defRPr/>
            </a:pPr>
            <a:r>
              <a:rPr lang="en-GB" sz="900" kern="1200">
                <a:solidFill>
                  <a:srgbClr val="01454C"/>
                </a:solidFill>
                <a:latin typeface="Aptos Black"/>
                <a:ea typeface="Calibri"/>
                <a:cs typeface="Calibri"/>
              </a:rPr>
              <a:t>Impact</a:t>
            </a:r>
            <a:endParaRPr lang="en-GB" sz="900" kern="1200">
              <a:solidFill>
                <a:srgbClr val="01454C"/>
              </a:solidFill>
              <a:latin typeface="Aptos Black" panose="020B0004020202020204" pitchFamily="34" charset="0"/>
              <a:ea typeface="Calibri"/>
              <a:cs typeface="Calibri"/>
            </a:endParaRPr>
          </a:p>
        </p:txBody>
      </p:sp>
      <p:sp>
        <p:nvSpPr>
          <p:cNvPr id="1052" name="Oval 1051" descr="Remote learning language outline">
            <a:hlinkClick r:id="rId4"/>
            <a:extLst>
              <a:ext uri="{FF2B5EF4-FFF2-40B4-BE49-F238E27FC236}">
                <a16:creationId xmlns:a16="http://schemas.microsoft.com/office/drawing/2014/main" id="{A3949AB0-9915-AFAF-2A52-663D84B3052A}"/>
              </a:ext>
            </a:extLst>
          </p:cNvPr>
          <p:cNvSpPr/>
          <p:nvPr/>
        </p:nvSpPr>
        <p:spPr>
          <a:xfrm>
            <a:off x="1084652" y="779908"/>
            <a:ext cx="647741" cy="389510"/>
          </a:xfrm>
          <a:prstGeom prst="ellipse">
            <a:avLst/>
          </a:prstGeom>
          <a:blipFill dpi="0"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762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hangingPunct="0">
              <a:buClrTx/>
              <a:defRPr/>
            </a:pPr>
            <a:endParaRPr lang="en-GB" sz="1350" kern="1200">
              <a:solidFill>
                <a:srgbClr val="01454C"/>
              </a:solidFill>
            </a:endParaRPr>
          </a:p>
        </p:txBody>
      </p:sp>
      <p:sp>
        <p:nvSpPr>
          <p:cNvPr id="1053" name="Oval 1052" descr="Teacher outline">
            <a:hlinkClick r:id="rId7"/>
            <a:extLst>
              <a:ext uri="{FF2B5EF4-FFF2-40B4-BE49-F238E27FC236}">
                <a16:creationId xmlns:a16="http://schemas.microsoft.com/office/drawing/2014/main" id="{D564FF96-7208-FC07-70F8-55A621BE4F1B}"/>
              </a:ext>
            </a:extLst>
          </p:cNvPr>
          <p:cNvSpPr/>
          <p:nvPr/>
        </p:nvSpPr>
        <p:spPr>
          <a:xfrm>
            <a:off x="2114339" y="779908"/>
            <a:ext cx="647741" cy="389510"/>
          </a:xfrm>
          <a:prstGeom prst="ellipse">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762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hangingPunct="0">
              <a:buClrTx/>
              <a:defRPr/>
            </a:pPr>
            <a:endParaRPr lang="en-GB" sz="1350" kern="1200">
              <a:solidFill>
                <a:srgbClr val="01454C"/>
              </a:solidFill>
            </a:endParaRPr>
          </a:p>
        </p:txBody>
      </p:sp>
      <p:sp>
        <p:nvSpPr>
          <p:cNvPr id="1054" name="Oval 1053" descr="Online meeting outline">
            <a:hlinkClick r:id="rId7"/>
            <a:extLst>
              <a:ext uri="{FF2B5EF4-FFF2-40B4-BE49-F238E27FC236}">
                <a16:creationId xmlns:a16="http://schemas.microsoft.com/office/drawing/2014/main" id="{9DC5D98E-391C-7748-60EE-6B632686DD3B}"/>
              </a:ext>
            </a:extLst>
          </p:cNvPr>
          <p:cNvSpPr/>
          <p:nvPr/>
        </p:nvSpPr>
        <p:spPr>
          <a:xfrm>
            <a:off x="3144027" y="779908"/>
            <a:ext cx="647741" cy="389510"/>
          </a:xfrm>
          <a:prstGeom prst="ellipse">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762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hangingPunct="0">
              <a:buClrTx/>
              <a:defRPr/>
            </a:pPr>
            <a:endParaRPr lang="en-GB" sz="1350" kern="1200">
              <a:solidFill>
                <a:srgbClr val="01454C"/>
              </a:solidFill>
            </a:endParaRPr>
          </a:p>
        </p:txBody>
      </p:sp>
      <p:sp>
        <p:nvSpPr>
          <p:cNvPr id="1055" name="Oval 1054" descr="Meeting outline">
            <a:hlinkClick r:id="rId12"/>
            <a:extLst>
              <a:ext uri="{FF2B5EF4-FFF2-40B4-BE49-F238E27FC236}">
                <a16:creationId xmlns:a16="http://schemas.microsoft.com/office/drawing/2014/main" id="{F1175583-BD06-6648-1C47-8D66C2BC2E90}"/>
              </a:ext>
            </a:extLst>
          </p:cNvPr>
          <p:cNvSpPr/>
          <p:nvPr/>
        </p:nvSpPr>
        <p:spPr>
          <a:xfrm>
            <a:off x="4173714" y="779908"/>
            <a:ext cx="647741" cy="389510"/>
          </a:xfrm>
          <a:prstGeom prst="ellipse">
            <a:avLst/>
          </a:prstGeom>
          <a: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76200" cap="flat">
            <a:solidFill>
              <a:srgbClr val="FFC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hangingPunct="0">
              <a:buClrTx/>
              <a:defRPr/>
            </a:pPr>
            <a:endParaRPr lang="en-GB" sz="1350" kern="1200">
              <a:solidFill>
                <a:srgbClr val="01454C"/>
              </a:solidFill>
            </a:endParaRPr>
          </a:p>
        </p:txBody>
      </p:sp>
      <p:sp>
        <p:nvSpPr>
          <p:cNvPr id="1056" name="Oval 1055" descr="Questions outline">
            <a:hlinkClick r:id="rId12"/>
            <a:extLst>
              <a:ext uri="{FF2B5EF4-FFF2-40B4-BE49-F238E27FC236}">
                <a16:creationId xmlns:a16="http://schemas.microsoft.com/office/drawing/2014/main" id="{07FFF9CF-5EB6-40D7-E6C7-317504A38518}"/>
              </a:ext>
            </a:extLst>
          </p:cNvPr>
          <p:cNvSpPr/>
          <p:nvPr/>
        </p:nvSpPr>
        <p:spPr>
          <a:xfrm>
            <a:off x="6233088" y="779908"/>
            <a:ext cx="647741" cy="389510"/>
          </a:xfrm>
          <a:prstGeom prst="ellipse">
            <a:avLst/>
          </a:prstGeom>
          <a: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76200" cap="flat">
            <a:solidFill>
              <a:srgbClr val="C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hangingPunct="0">
              <a:buClrTx/>
              <a:defRPr/>
            </a:pPr>
            <a:endParaRPr lang="en-GB" sz="1350" kern="1200">
              <a:solidFill>
                <a:srgbClr val="01454C"/>
              </a:solidFill>
            </a:endParaRPr>
          </a:p>
        </p:txBody>
      </p:sp>
      <p:sp>
        <p:nvSpPr>
          <p:cNvPr id="1057" name="Oval 1056" descr="Connections outline">
            <a:hlinkClick r:id="rId17"/>
            <a:extLst>
              <a:ext uri="{FF2B5EF4-FFF2-40B4-BE49-F238E27FC236}">
                <a16:creationId xmlns:a16="http://schemas.microsoft.com/office/drawing/2014/main" id="{851E5155-661A-18E5-0CD4-634A241FEED6}"/>
              </a:ext>
            </a:extLst>
          </p:cNvPr>
          <p:cNvSpPr/>
          <p:nvPr/>
        </p:nvSpPr>
        <p:spPr>
          <a:xfrm>
            <a:off x="7262776" y="779908"/>
            <a:ext cx="647741" cy="389510"/>
          </a:xfrm>
          <a:prstGeom prst="ellipse">
            <a:avLst/>
          </a:prstGeom>
          <a: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a:blipFill>
          <a:ln w="76200" cap="flat">
            <a:solidFill>
              <a:srgbClr val="C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hangingPunct="0">
              <a:buClrTx/>
              <a:defRPr/>
            </a:pPr>
            <a:endParaRPr lang="en-GB" sz="1350" kern="1200">
              <a:solidFill>
                <a:srgbClr val="01454C"/>
              </a:solidFill>
            </a:endParaRPr>
          </a:p>
        </p:txBody>
      </p:sp>
      <p:sp>
        <p:nvSpPr>
          <p:cNvPr id="1058" name="Oval 1057" descr="Cheers outline">
            <a:hlinkClick r:id="rId20"/>
            <a:extLst>
              <a:ext uri="{FF2B5EF4-FFF2-40B4-BE49-F238E27FC236}">
                <a16:creationId xmlns:a16="http://schemas.microsoft.com/office/drawing/2014/main" id="{36855BCB-88BB-7ED0-88B9-CF1B8504B29F}"/>
              </a:ext>
            </a:extLst>
          </p:cNvPr>
          <p:cNvSpPr/>
          <p:nvPr/>
        </p:nvSpPr>
        <p:spPr>
          <a:xfrm>
            <a:off x="8292463" y="779908"/>
            <a:ext cx="647741" cy="389510"/>
          </a:xfrm>
          <a:prstGeom prst="ellipse">
            <a:avLst/>
          </a:prstGeom>
          <a: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a:blipFill>
          <a:ln w="762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hangingPunct="0">
              <a:buClrTx/>
              <a:defRPr/>
            </a:pPr>
            <a:endParaRPr lang="en-GB" sz="1350" kern="1200">
              <a:solidFill>
                <a:srgbClr val="01454C"/>
              </a:solidFill>
            </a:endParaRPr>
          </a:p>
        </p:txBody>
      </p:sp>
      <p:sp>
        <p:nvSpPr>
          <p:cNvPr id="1060" name="Rectangle 1059">
            <a:extLst>
              <a:ext uri="{FF2B5EF4-FFF2-40B4-BE49-F238E27FC236}">
                <a16:creationId xmlns:a16="http://schemas.microsoft.com/office/drawing/2014/main" id="{BCBC8470-FF07-0EA0-95E3-E7246D6B5DBD}"/>
              </a:ext>
            </a:extLst>
          </p:cNvPr>
          <p:cNvSpPr/>
          <p:nvPr/>
        </p:nvSpPr>
        <p:spPr>
          <a:xfrm>
            <a:off x="1985823" y="1363129"/>
            <a:ext cx="907269" cy="184664"/>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algn="ctr" defTabSz="685800" hangingPunct="0">
              <a:buClrTx/>
              <a:defRPr/>
            </a:pPr>
            <a:r>
              <a:rPr lang="en-GB" sz="750" b="1" kern="1200">
                <a:solidFill>
                  <a:srgbClr val="01454C"/>
                </a:solidFill>
                <a:latin typeface="Calibri"/>
                <a:ea typeface="Calibri"/>
                <a:cs typeface="Calibri"/>
              </a:rPr>
              <a:t>Responsive webinars </a:t>
            </a:r>
          </a:p>
        </p:txBody>
      </p:sp>
      <p:sp>
        <p:nvSpPr>
          <p:cNvPr id="1061" name="Rectangle 1060">
            <a:extLst>
              <a:ext uri="{FF2B5EF4-FFF2-40B4-BE49-F238E27FC236}">
                <a16:creationId xmlns:a16="http://schemas.microsoft.com/office/drawing/2014/main" id="{BFA26F54-2D21-491F-87C9-5309481A05BE}"/>
              </a:ext>
            </a:extLst>
          </p:cNvPr>
          <p:cNvSpPr/>
          <p:nvPr/>
        </p:nvSpPr>
        <p:spPr>
          <a:xfrm>
            <a:off x="3034380" y="1363129"/>
            <a:ext cx="911584" cy="184664"/>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algn="ctr" defTabSz="685800" hangingPunct="0">
              <a:buClrTx/>
              <a:defRPr/>
            </a:pPr>
            <a:r>
              <a:rPr lang="en-GB" sz="750" b="1" kern="1200">
                <a:solidFill>
                  <a:srgbClr val="01454C"/>
                </a:solidFill>
                <a:latin typeface="Calibri"/>
                <a:ea typeface="Calibri"/>
                <a:cs typeface="Calibri"/>
              </a:rPr>
              <a:t>Specialist Spotlight </a:t>
            </a:r>
          </a:p>
        </p:txBody>
      </p:sp>
      <p:sp>
        <p:nvSpPr>
          <p:cNvPr id="1062" name="Rectangle 1061">
            <a:hlinkClick r:id="rId4"/>
            <a:extLst>
              <a:ext uri="{FF2B5EF4-FFF2-40B4-BE49-F238E27FC236}">
                <a16:creationId xmlns:a16="http://schemas.microsoft.com/office/drawing/2014/main" id="{1FD3AF22-ECFA-FC67-9100-908D4F790DCB}"/>
              </a:ext>
            </a:extLst>
          </p:cNvPr>
          <p:cNvSpPr/>
          <p:nvPr/>
        </p:nvSpPr>
        <p:spPr>
          <a:xfrm>
            <a:off x="4075316" y="1363129"/>
            <a:ext cx="907269" cy="184664"/>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algn="ctr" defTabSz="685800" hangingPunct="0">
              <a:buClrTx/>
              <a:defRPr/>
            </a:pPr>
            <a:r>
              <a:rPr lang="en-GB" sz="750" b="1" kern="1200">
                <a:solidFill>
                  <a:srgbClr val="01454C"/>
                </a:solidFill>
                <a:latin typeface="Calibri"/>
                <a:ea typeface="Calibri"/>
                <a:cs typeface="Calibri"/>
              </a:rPr>
              <a:t>PD Groups</a:t>
            </a:r>
            <a:endParaRPr lang="en-US" sz="1350" kern="1200">
              <a:solidFill>
                <a:prstClr val="black"/>
              </a:solidFill>
              <a:latin typeface="Aptos" panose="02110004020202020204"/>
              <a:ea typeface="+mn-ea"/>
              <a:cs typeface="+mn-cs"/>
            </a:endParaRPr>
          </a:p>
        </p:txBody>
      </p:sp>
      <p:sp>
        <p:nvSpPr>
          <p:cNvPr id="1063" name="Rectangle 1062">
            <a:hlinkClick r:id="rId4"/>
            <a:extLst>
              <a:ext uri="{FF2B5EF4-FFF2-40B4-BE49-F238E27FC236}">
                <a16:creationId xmlns:a16="http://schemas.microsoft.com/office/drawing/2014/main" id="{3DF67E94-D9A9-45D9-DF35-D972EB9ED41B}"/>
              </a:ext>
            </a:extLst>
          </p:cNvPr>
          <p:cNvSpPr/>
          <p:nvPr/>
        </p:nvSpPr>
        <p:spPr>
          <a:xfrm>
            <a:off x="6149569" y="1363129"/>
            <a:ext cx="900394" cy="184664"/>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algn="ctr" defTabSz="685800" hangingPunct="0">
              <a:buClrTx/>
              <a:defRPr/>
            </a:pPr>
            <a:r>
              <a:rPr lang="en-GB" sz="750" b="1" kern="1200">
                <a:solidFill>
                  <a:srgbClr val="01454C"/>
                </a:solidFill>
                <a:latin typeface="Calibri"/>
                <a:ea typeface="Calibri"/>
                <a:cs typeface="Calibri"/>
              </a:rPr>
              <a:t>Peer Mentoring </a:t>
            </a:r>
            <a:endParaRPr lang="en-GB" sz="750" b="1" kern="1200">
              <a:solidFill>
                <a:srgbClr val="01454C"/>
              </a:solidFill>
            </a:endParaRPr>
          </a:p>
        </p:txBody>
      </p:sp>
      <p:sp>
        <p:nvSpPr>
          <p:cNvPr id="1064" name="Rectangle 1063">
            <a:extLst>
              <a:ext uri="{FF2B5EF4-FFF2-40B4-BE49-F238E27FC236}">
                <a16:creationId xmlns:a16="http://schemas.microsoft.com/office/drawing/2014/main" id="{93E6B17F-ED71-5DA7-F6DB-E29CEA6D93B1}"/>
              </a:ext>
            </a:extLst>
          </p:cNvPr>
          <p:cNvSpPr/>
          <p:nvPr/>
        </p:nvSpPr>
        <p:spPr>
          <a:xfrm>
            <a:off x="7182886" y="1363129"/>
            <a:ext cx="895451" cy="184664"/>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algn="ctr" defTabSz="685800" hangingPunct="0">
              <a:buClrTx/>
              <a:defRPr/>
            </a:pPr>
            <a:r>
              <a:rPr lang="en-GB" sz="750" b="1" kern="1200">
                <a:solidFill>
                  <a:srgbClr val="01454C"/>
                </a:solidFill>
                <a:latin typeface="Calibri"/>
                <a:ea typeface="Calibri"/>
                <a:cs typeface="Calibri"/>
              </a:rPr>
              <a:t>Community Join-Up </a:t>
            </a:r>
          </a:p>
        </p:txBody>
      </p:sp>
      <p:sp>
        <p:nvSpPr>
          <p:cNvPr id="1065" name="Rectangle 1064">
            <a:extLst>
              <a:ext uri="{FF2B5EF4-FFF2-40B4-BE49-F238E27FC236}">
                <a16:creationId xmlns:a16="http://schemas.microsoft.com/office/drawing/2014/main" id="{E08BD7EF-06E3-C6DB-B3E8-8096F394E575}"/>
              </a:ext>
            </a:extLst>
          </p:cNvPr>
          <p:cNvSpPr/>
          <p:nvPr/>
        </p:nvSpPr>
        <p:spPr>
          <a:xfrm>
            <a:off x="8216202" y="1363129"/>
            <a:ext cx="907269" cy="184664"/>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algn="ctr" defTabSz="685800" hangingPunct="0">
              <a:buClrTx/>
              <a:defRPr/>
            </a:pPr>
            <a:r>
              <a:rPr lang="en-GB" sz="750" b="1" kern="1200">
                <a:solidFill>
                  <a:srgbClr val="01454C"/>
                </a:solidFill>
                <a:latin typeface="Calibri"/>
              </a:rPr>
              <a:t>Regional networking</a:t>
            </a:r>
          </a:p>
        </p:txBody>
      </p:sp>
      <p:sp>
        <p:nvSpPr>
          <p:cNvPr id="1066" name="Rectangle: Rounded Corners 1065">
            <a:extLst>
              <a:ext uri="{FF2B5EF4-FFF2-40B4-BE49-F238E27FC236}">
                <a16:creationId xmlns:a16="http://schemas.microsoft.com/office/drawing/2014/main" id="{7D320153-D4ED-485A-D69C-0ABE3D49B8EB}"/>
              </a:ext>
            </a:extLst>
          </p:cNvPr>
          <p:cNvSpPr/>
          <p:nvPr/>
        </p:nvSpPr>
        <p:spPr>
          <a:xfrm>
            <a:off x="5098836" y="1639544"/>
            <a:ext cx="907269" cy="926364"/>
          </a:xfrm>
          <a:prstGeom prst="roundRect">
            <a:avLst>
              <a:gd name="adj" fmla="val 5347"/>
            </a:avLst>
          </a:prstGeom>
          <a:solidFill>
            <a:srgbClr val="F2F2F2"/>
          </a:solidFill>
          <a:ln w="12700" cap="flat">
            <a:solidFill>
              <a:srgbClr val="FFC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hangingPunct="0">
              <a:buClrTx/>
              <a:defRPr/>
            </a:pPr>
            <a:r>
              <a:rPr lang="en-GB" sz="675" kern="1200">
                <a:solidFill>
                  <a:srgbClr val="01454C"/>
                </a:solidFill>
                <a:latin typeface="Calibri"/>
              </a:rPr>
              <a:t>Support for settings and individuals to review Preparation for Adulthood practice.  Identifying and exemplifying good practice.</a:t>
            </a:r>
            <a:endParaRPr lang="en-GB" sz="675" i="1" kern="1200">
              <a:solidFill>
                <a:srgbClr val="01454C"/>
              </a:solidFill>
              <a:latin typeface="Calibri"/>
            </a:endParaRPr>
          </a:p>
          <a:p>
            <a:pPr defTabSz="685800" hangingPunct="0">
              <a:buClrTx/>
              <a:defRPr/>
            </a:pPr>
            <a:endParaRPr lang="en-GB" sz="675" kern="1200">
              <a:solidFill>
                <a:srgbClr val="01454C"/>
              </a:solidFill>
              <a:latin typeface="Calibri"/>
            </a:endParaRPr>
          </a:p>
        </p:txBody>
      </p:sp>
      <p:sp>
        <p:nvSpPr>
          <p:cNvPr id="1068" name="Rectangle: Rounded Corners 1067">
            <a:extLst>
              <a:ext uri="{FF2B5EF4-FFF2-40B4-BE49-F238E27FC236}">
                <a16:creationId xmlns:a16="http://schemas.microsoft.com/office/drawing/2014/main" id="{503D6592-0572-E641-FEBE-F05545A154E4}"/>
              </a:ext>
            </a:extLst>
          </p:cNvPr>
          <p:cNvSpPr/>
          <p:nvPr/>
        </p:nvSpPr>
        <p:spPr>
          <a:xfrm>
            <a:off x="5096523" y="3430286"/>
            <a:ext cx="907200" cy="178770"/>
          </a:xfrm>
          <a:prstGeom prst="roundRect">
            <a:avLst/>
          </a:prstGeom>
          <a:solidFill>
            <a:schemeClr val="accent3">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a:buClrTx/>
              <a:defRPr/>
            </a:pPr>
            <a:r>
              <a:rPr lang="en-GB" sz="600" kern="1200">
                <a:solidFill>
                  <a:srgbClr val="01454C"/>
                </a:solidFill>
                <a:latin typeface="Calibri"/>
                <a:ea typeface="Calibri"/>
                <a:cs typeface="Calibri"/>
              </a:rPr>
              <a:t>Workforce confidence</a:t>
            </a:r>
          </a:p>
        </p:txBody>
      </p:sp>
      <p:sp>
        <p:nvSpPr>
          <p:cNvPr id="1069" name="Rectangle: Rounded Corners 1068">
            <a:extLst>
              <a:ext uri="{FF2B5EF4-FFF2-40B4-BE49-F238E27FC236}">
                <a16:creationId xmlns:a16="http://schemas.microsoft.com/office/drawing/2014/main" id="{F3C4CC6E-D430-04AA-0590-59F05A42C702}"/>
              </a:ext>
            </a:extLst>
          </p:cNvPr>
          <p:cNvSpPr/>
          <p:nvPr/>
        </p:nvSpPr>
        <p:spPr>
          <a:xfrm>
            <a:off x="5094602" y="3199886"/>
            <a:ext cx="907200" cy="178770"/>
          </a:xfrm>
          <a:prstGeom prst="roundRect">
            <a:avLst/>
          </a:prstGeom>
          <a:solidFill>
            <a:schemeClr val="accent1">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a:buClrTx/>
              <a:defRPr/>
            </a:pPr>
            <a:r>
              <a:rPr lang="en-GB" sz="600" kern="1200">
                <a:solidFill>
                  <a:srgbClr val="01454C"/>
                </a:solidFill>
                <a:latin typeface="Calibri"/>
                <a:ea typeface="Calibri"/>
                <a:cs typeface="Calibri"/>
              </a:rPr>
              <a:t>Inclusive practice in m/s </a:t>
            </a:r>
          </a:p>
        </p:txBody>
      </p:sp>
      <p:sp>
        <p:nvSpPr>
          <p:cNvPr id="1071" name="Oval 1070" descr="Business Growth outline">
            <a:hlinkClick r:id="rId12"/>
            <a:extLst>
              <a:ext uri="{FF2B5EF4-FFF2-40B4-BE49-F238E27FC236}">
                <a16:creationId xmlns:a16="http://schemas.microsoft.com/office/drawing/2014/main" id="{603BED92-DE4A-AE4C-1B5C-1117ED3382E1}"/>
              </a:ext>
            </a:extLst>
          </p:cNvPr>
          <p:cNvSpPr/>
          <p:nvPr/>
        </p:nvSpPr>
        <p:spPr>
          <a:xfrm>
            <a:off x="5203401" y="779908"/>
            <a:ext cx="647741" cy="389510"/>
          </a:xfrm>
          <a:prstGeom prst="ellipse">
            <a:avLst/>
          </a:prstGeom>
          <a: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a:blipFill>
          <a:ln w="76200" cap="flat">
            <a:solidFill>
              <a:srgbClr val="FFC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hangingPunct="0">
              <a:buClrTx/>
              <a:defRPr/>
            </a:pPr>
            <a:endParaRPr lang="en-GB" sz="1350" kern="1200">
              <a:solidFill>
                <a:srgbClr val="01454C"/>
              </a:solidFill>
            </a:endParaRPr>
          </a:p>
        </p:txBody>
      </p:sp>
      <p:sp>
        <p:nvSpPr>
          <p:cNvPr id="1072" name="Rectangle 1071">
            <a:hlinkClick r:id="rId4"/>
            <a:extLst>
              <a:ext uri="{FF2B5EF4-FFF2-40B4-BE49-F238E27FC236}">
                <a16:creationId xmlns:a16="http://schemas.microsoft.com/office/drawing/2014/main" id="{DAF69BAD-6A9F-90CC-D648-C6F7423DFE80}"/>
              </a:ext>
            </a:extLst>
          </p:cNvPr>
          <p:cNvSpPr/>
          <p:nvPr/>
        </p:nvSpPr>
        <p:spPr>
          <a:xfrm>
            <a:off x="5116253" y="1363129"/>
            <a:ext cx="900394" cy="300080"/>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algn="ctr" defTabSz="685800" hangingPunct="0">
              <a:buClrTx/>
              <a:defRPr/>
            </a:pPr>
            <a:r>
              <a:rPr lang="en-GB" sz="750" b="1" kern="1200" err="1">
                <a:solidFill>
                  <a:srgbClr val="01454C"/>
                </a:solidFill>
                <a:latin typeface="Calibri"/>
                <a:ea typeface="Calibri"/>
                <a:cs typeface="Calibri"/>
              </a:rPr>
              <a:t>PfAEY</a:t>
            </a:r>
            <a:endParaRPr lang="en-GB" sz="750" b="1" kern="1200">
              <a:solidFill>
                <a:srgbClr val="01454C"/>
              </a:solidFill>
              <a:latin typeface="Calibri"/>
              <a:ea typeface="Calibri"/>
              <a:cs typeface="Calibri"/>
            </a:endParaRPr>
          </a:p>
          <a:p>
            <a:pPr algn="ctr" defTabSz="685800" hangingPunct="0">
              <a:buClrTx/>
              <a:defRPr/>
            </a:pPr>
            <a:endParaRPr lang="en-GB" sz="750" b="1" kern="1200">
              <a:solidFill>
                <a:srgbClr val="01454C"/>
              </a:solidFill>
            </a:endParaRPr>
          </a:p>
        </p:txBody>
      </p:sp>
      <p:sp>
        <p:nvSpPr>
          <p:cNvPr id="1074" name="Rectangle: Rounded Corners 1073">
            <a:extLst>
              <a:ext uri="{FF2B5EF4-FFF2-40B4-BE49-F238E27FC236}">
                <a16:creationId xmlns:a16="http://schemas.microsoft.com/office/drawing/2014/main" id="{F33679C5-2F7F-1A50-FE22-4A451EDE2303}"/>
              </a:ext>
            </a:extLst>
          </p:cNvPr>
          <p:cNvSpPr/>
          <p:nvPr/>
        </p:nvSpPr>
        <p:spPr>
          <a:xfrm>
            <a:off x="938775" y="4044320"/>
            <a:ext cx="907200" cy="178770"/>
          </a:xfrm>
          <a:prstGeom prst="roundRect">
            <a:avLst/>
          </a:prstGeom>
          <a:solidFill>
            <a:schemeClr val="tx1">
              <a:lumMod val="10000"/>
              <a:lumOff val="9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a:buClrTx/>
              <a:defRPr/>
            </a:pPr>
            <a:r>
              <a:rPr lang="en-GB" sz="600" kern="1200">
                <a:solidFill>
                  <a:srgbClr val="01454C"/>
                </a:solidFill>
                <a:latin typeface="Calibri"/>
                <a:ea typeface="Calibri"/>
                <a:cs typeface="Calibri"/>
              </a:rPr>
              <a:t>Preparation for Adulthood</a:t>
            </a:r>
          </a:p>
        </p:txBody>
      </p:sp>
      <p:sp>
        <p:nvSpPr>
          <p:cNvPr id="1075" name="Rectangle: Rounded Corners 1074">
            <a:extLst>
              <a:ext uri="{FF2B5EF4-FFF2-40B4-BE49-F238E27FC236}">
                <a16:creationId xmlns:a16="http://schemas.microsoft.com/office/drawing/2014/main" id="{6B833A4A-7A9D-ED96-4F64-9BBDF0CA78FC}"/>
              </a:ext>
            </a:extLst>
          </p:cNvPr>
          <p:cNvSpPr/>
          <p:nvPr/>
        </p:nvSpPr>
        <p:spPr>
          <a:xfrm>
            <a:off x="1977223" y="4054620"/>
            <a:ext cx="907200" cy="178770"/>
          </a:xfrm>
          <a:prstGeom prst="roundRect">
            <a:avLst/>
          </a:prstGeom>
          <a:solidFill>
            <a:schemeClr val="tx1">
              <a:lumMod val="10000"/>
              <a:lumOff val="9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a:buClrTx/>
              <a:defRPr/>
            </a:pPr>
            <a:r>
              <a:rPr lang="en-GB" sz="600" kern="1200">
                <a:solidFill>
                  <a:srgbClr val="01454C"/>
                </a:solidFill>
                <a:latin typeface="Calibri"/>
                <a:ea typeface="Calibri"/>
                <a:cs typeface="Calibri"/>
              </a:rPr>
              <a:t>Preparation for Adulthood</a:t>
            </a:r>
          </a:p>
        </p:txBody>
      </p:sp>
      <p:sp>
        <p:nvSpPr>
          <p:cNvPr id="1076" name="Rectangle: Rounded Corners 1075">
            <a:extLst>
              <a:ext uri="{FF2B5EF4-FFF2-40B4-BE49-F238E27FC236}">
                <a16:creationId xmlns:a16="http://schemas.microsoft.com/office/drawing/2014/main" id="{498070A0-B431-F2F2-5562-CF0C132D11E4}"/>
              </a:ext>
            </a:extLst>
          </p:cNvPr>
          <p:cNvSpPr/>
          <p:nvPr/>
        </p:nvSpPr>
        <p:spPr>
          <a:xfrm>
            <a:off x="3017099" y="4044320"/>
            <a:ext cx="907200" cy="178770"/>
          </a:xfrm>
          <a:prstGeom prst="roundRect">
            <a:avLst/>
          </a:prstGeom>
          <a:solidFill>
            <a:schemeClr val="tx1">
              <a:lumMod val="10000"/>
              <a:lumOff val="9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a:buClrTx/>
              <a:defRPr/>
            </a:pPr>
            <a:r>
              <a:rPr lang="en-GB" sz="600" kern="1200">
                <a:solidFill>
                  <a:srgbClr val="01454C"/>
                </a:solidFill>
                <a:latin typeface="Calibri"/>
                <a:ea typeface="Calibri"/>
                <a:cs typeface="Calibri"/>
              </a:rPr>
              <a:t>Preparation for Adulthood</a:t>
            </a:r>
          </a:p>
        </p:txBody>
      </p:sp>
      <p:sp>
        <p:nvSpPr>
          <p:cNvPr id="1077" name="Rectangle: Rounded Corners 1076">
            <a:extLst>
              <a:ext uri="{FF2B5EF4-FFF2-40B4-BE49-F238E27FC236}">
                <a16:creationId xmlns:a16="http://schemas.microsoft.com/office/drawing/2014/main" id="{0CBD0D03-CFCF-83D2-0A2F-C1D119E590CC}"/>
              </a:ext>
            </a:extLst>
          </p:cNvPr>
          <p:cNvSpPr/>
          <p:nvPr/>
        </p:nvSpPr>
        <p:spPr>
          <a:xfrm>
            <a:off x="4052027" y="4040258"/>
            <a:ext cx="907200" cy="178770"/>
          </a:xfrm>
          <a:prstGeom prst="roundRect">
            <a:avLst/>
          </a:prstGeom>
          <a:solidFill>
            <a:schemeClr val="tx1">
              <a:lumMod val="10000"/>
              <a:lumOff val="9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a:buClrTx/>
              <a:defRPr/>
            </a:pPr>
            <a:r>
              <a:rPr lang="en-GB" sz="600" kern="1200">
                <a:solidFill>
                  <a:srgbClr val="01454C"/>
                </a:solidFill>
                <a:latin typeface="Calibri"/>
                <a:ea typeface="Calibri"/>
                <a:cs typeface="Calibri"/>
              </a:rPr>
              <a:t>Preparation for Adulthood</a:t>
            </a:r>
          </a:p>
        </p:txBody>
      </p:sp>
      <p:sp>
        <p:nvSpPr>
          <p:cNvPr id="1078" name="Rectangle: Rounded Corners 1077">
            <a:extLst>
              <a:ext uri="{FF2B5EF4-FFF2-40B4-BE49-F238E27FC236}">
                <a16:creationId xmlns:a16="http://schemas.microsoft.com/office/drawing/2014/main" id="{323A861F-09EA-021F-53FD-094A3CEFCFC7}"/>
              </a:ext>
            </a:extLst>
          </p:cNvPr>
          <p:cNvSpPr/>
          <p:nvPr/>
        </p:nvSpPr>
        <p:spPr>
          <a:xfrm>
            <a:off x="5093681" y="4038621"/>
            <a:ext cx="907200" cy="178770"/>
          </a:xfrm>
          <a:prstGeom prst="roundRect">
            <a:avLst/>
          </a:prstGeom>
          <a:solidFill>
            <a:schemeClr val="tx1">
              <a:lumMod val="10000"/>
              <a:lumOff val="9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a:buClrTx/>
              <a:defRPr/>
            </a:pPr>
            <a:r>
              <a:rPr lang="en-GB" sz="600" kern="1200">
                <a:solidFill>
                  <a:srgbClr val="01454C"/>
                </a:solidFill>
                <a:latin typeface="Calibri"/>
                <a:ea typeface="Calibri"/>
                <a:cs typeface="Calibri"/>
              </a:rPr>
              <a:t>Preparation for Adulthood</a:t>
            </a:r>
          </a:p>
        </p:txBody>
      </p:sp>
      <p:sp>
        <p:nvSpPr>
          <p:cNvPr id="1079" name="Rectangle: Rounded Corners 1078">
            <a:extLst>
              <a:ext uri="{FF2B5EF4-FFF2-40B4-BE49-F238E27FC236}">
                <a16:creationId xmlns:a16="http://schemas.microsoft.com/office/drawing/2014/main" id="{CC04ED20-0089-9971-F67E-E5B6AAB66D05}"/>
              </a:ext>
            </a:extLst>
          </p:cNvPr>
          <p:cNvSpPr/>
          <p:nvPr/>
        </p:nvSpPr>
        <p:spPr>
          <a:xfrm>
            <a:off x="6145742" y="4044901"/>
            <a:ext cx="907200" cy="178770"/>
          </a:xfrm>
          <a:prstGeom prst="roundRect">
            <a:avLst/>
          </a:prstGeom>
          <a:solidFill>
            <a:schemeClr val="tx1">
              <a:lumMod val="10000"/>
              <a:lumOff val="9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a:buClrTx/>
              <a:defRPr/>
            </a:pPr>
            <a:r>
              <a:rPr lang="en-GB" sz="600" kern="1200">
                <a:solidFill>
                  <a:srgbClr val="01454C"/>
                </a:solidFill>
                <a:latin typeface="Calibri"/>
                <a:ea typeface="Calibri"/>
                <a:cs typeface="Calibri"/>
              </a:rPr>
              <a:t>Preparation for Adulthood</a:t>
            </a:r>
          </a:p>
        </p:txBody>
      </p:sp>
      <p:sp>
        <p:nvSpPr>
          <p:cNvPr id="1080" name="Rectangle: Rounded Corners 1079">
            <a:extLst>
              <a:ext uri="{FF2B5EF4-FFF2-40B4-BE49-F238E27FC236}">
                <a16:creationId xmlns:a16="http://schemas.microsoft.com/office/drawing/2014/main" id="{1F83EBD2-2788-9522-1E9D-659E77A0B34F}"/>
              </a:ext>
            </a:extLst>
          </p:cNvPr>
          <p:cNvSpPr/>
          <p:nvPr/>
        </p:nvSpPr>
        <p:spPr>
          <a:xfrm>
            <a:off x="7187396" y="4044320"/>
            <a:ext cx="907200" cy="178770"/>
          </a:xfrm>
          <a:prstGeom prst="roundRect">
            <a:avLst/>
          </a:prstGeom>
          <a:solidFill>
            <a:schemeClr val="tx1">
              <a:lumMod val="10000"/>
              <a:lumOff val="9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a:buClrTx/>
              <a:defRPr/>
            </a:pPr>
            <a:r>
              <a:rPr lang="en-GB" sz="600" kern="1200">
                <a:solidFill>
                  <a:srgbClr val="01454C"/>
                </a:solidFill>
                <a:latin typeface="Calibri"/>
                <a:ea typeface="Calibri"/>
                <a:cs typeface="Calibri"/>
              </a:rPr>
              <a:t>Preparation for Adulthood</a:t>
            </a:r>
          </a:p>
        </p:txBody>
      </p:sp>
      <p:sp>
        <p:nvSpPr>
          <p:cNvPr id="1083" name="Callout: Down Arrow 1082">
            <a:extLst>
              <a:ext uri="{FF2B5EF4-FFF2-40B4-BE49-F238E27FC236}">
                <a16:creationId xmlns:a16="http://schemas.microsoft.com/office/drawing/2014/main" id="{EC093C7A-A095-15A8-9150-7A47540EABFC}"/>
              </a:ext>
            </a:extLst>
          </p:cNvPr>
          <p:cNvSpPr/>
          <p:nvPr/>
        </p:nvSpPr>
        <p:spPr>
          <a:xfrm>
            <a:off x="8162732" y="91477"/>
            <a:ext cx="907200" cy="495059"/>
          </a:xfrm>
          <a:prstGeom prst="downArrowCallout">
            <a:avLst/>
          </a:prstGeom>
          <a:solidFill>
            <a:schemeClr val="accent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hangingPunct="0">
              <a:buClrTx/>
              <a:defRPr/>
            </a:pPr>
            <a:r>
              <a:rPr lang="en-GB" sz="825" kern="1200">
                <a:solidFill>
                  <a:srgbClr val="FFFFFF"/>
                </a:solidFill>
                <a:latin typeface="Calibri"/>
              </a:rPr>
              <a:t>Click each logo for more info.</a:t>
            </a:r>
          </a:p>
        </p:txBody>
      </p:sp>
      <p:cxnSp>
        <p:nvCxnSpPr>
          <p:cNvPr id="1087" name="Straight Connector 1086">
            <a:extLst>
              <a:ext uri="{FF2B5EF4-FFF2-40B4-BE49-F238E27FC236}">
                <a16:creationId xmlns:a16="http://schemas.microsoft.com/office/drawing/2014/main" id="{1B2D43B2-87CD-A32C-A685-F05A3F3E9F2B}"/>
              </a:ext>
            </a:extLst>
          </p:cNvPr>
          <p:cNvCxnSpPr>
            <a:cxnSpLocks/>
          </p:cNvCxnSpPr>
          <p:nvPr/>
        </p:nvCxnSpPr>
        <p:spPr>
          <a:xfrm>
            <a:off x="1464397" y="502140"/>
            <a:ext cx="6331332" cy="0"/>
          </a:xfrm>
          <a:prstGeom prst="line">
            <a:avLst/>
          </a:prstGeom>
          <a:ln/>
        </p:spPr>
        <p:style>
          <a:lnRef idx="3">
            <a:schemeClr val="dk1"/>
          </a:lnRef>
          <a:fillRef idx="0">
            <a:schemeClr val="dk1"/>
          </a:fillRef>
          <a:effectRef idx="2">
            <a:schemeClr val="dk1"/>
          </a:effectRef>
          <a:fontRef idx="minor">
            <a:schemeClr val="tx1"/>
          </a:fontRef>
        </p:style>
      </p:cxnSp>
      <p:sp>
        <p:nvSpPr>
          <p:cNvPr id="3" name="Callout: Right Arrow 2">
            <a:extLst>
              <a:ext uri="{FF2B5EF4-FFF2-40B4-BE49-F238E27FC236}">
                <a16:creationId xmlns:a16="http://schemas.microsoft.com/office/drawing/2014/main" id="{DE6F35D6-0F80-C496-C6D2-67D4D6F18713}"/>
              </a:ext>
            </a:extLst>
          </p:cNvPr>
          <p:cNvSpPr/>
          <p:nvPr/>
        </p:nvSpPr>
        <p:spPr>
          <a:xfrm>
            <a:off x="16544" y="542906"/>
            <a:ext cx="985957" cy="957953"/>
          </a:xfrm>
          <a:prstGeom prst="rightArrowCallout">
            <a:avLst>
              <a:gd name="adj1" fmla="val 25000"/>
              <a:gd name="adj2" fmla="val 21116"/>
              <a:gd name="adj3" fmla="val 16262"/>
              <a:gd name="adj4" fmla="val 80968"/>
            </a:avLst>
          </a:prstGeom>
          <a:no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hangingPunct="0">
              <a:buClrTx/>
              <a:defRPr/>
            </a:pPr>
            <a:r>
              <a:rPr lang="en-GB" sz="825" b="1" kern="1200">
                <a:solidFill>
                  <a:srgbClr val="156082"/>
                </a:solidFill>
                <a:latin typeface="Calibri"/>
              </a:rPr>
              <a:t>Open access for all </a:t>
            </a:r>
          </a:p>
          <a:p>
            <a:pPr defTabSz="685800" hangingPunct="0">
              <a:buClrTx/>
              <a:defRPr/>
            </a:pPr>
            <a:r>
              <a:rPr lang="en-GB" sz="825" b="1" kern="1200">
                <a:solidFill>
                  <a:srgbClr val="FFC000"/>
                </a:solidFill>
                <a:latin typeface="Calibri"/>
              </a:rPr>
              <a:t>Participation through recruitment</a:t>
            </a:r>
          </a:p>
          <a:p>
            <a:pPr defTabSz="685800" hangingPunct="0">
              <a:buClrTx/>
              <a:defRPr/>
            </a:pPr>
            <a:r>
              <a:rPr lang="en-GB" sz="825" b="1" kern="1200">
                <a:solidFill>
                  <a:srgbClr val="C00000"/>
                </a:solidFill>
                <a:latin typeface="Calibri"/>
              </a:rPr>
              <a:t>Participation by  invitation</a:t>
            </a:r>
            <a:endParaRPr lang="en-GB" sz="825" kern="1200">
              <a:solidFill>
                <a:srgbClr val="C00000"/>
              </a:solidFill>
              <a:latin typeface="Calibri"/>
            </a:endParaRPr>
          </a:p>
        </p:txBody>
      </p:sp>
      <p:sp>
        <p:nvSpPr>
          <p:cNvPr id="2" name="Rectangle: Rounded Corners 1">
            <a:extLst>
              <a:ext uri="{FF2B5EF4-FFF2-40B4-BE49-F238E27FC236}">
                <a16:creationId xmlns:a16="http://schemas.microsoft.com/office/drawing/2014/main" id="{A0D0D551-421C-8841-7B45-6591E9FD0670}"/>
              </a:ext>
            </a:extLst>
          </p:cNvPr>
          <p:cNvSpPr/>
          <p:nvPr/>
        </p:nvSpPr>
        <p:spPr>
          <a:xfrm>
            <a:off x="5088347" y="3726083"/>
            <a:ext cx="907200" cy="178770"/>
          </a:xfrm>
          <a:prstGeom prst="roundRect">
            <a:avLst/>
          </a:prstGeom>
          <a:solidFill>
            <a:srgbClr val="F1D2FE"/>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a:buClrTx/>
              <a:defRPr/>
            </a:pPr>
            <a:r>
              <a:rPr lang="en-GB" sz="600" kern="1200">
                <a:solidFill>
                  <a:srgbClr val="01454C"/>
                </a:solidFill>
                <a:latin typeface="Calibri"/>
                <a:ea typeface="Calibri"/>
                <a:cs typeface="Calibri"/>
              </a:rPr>
              <a:t>Leadership of SEND</a:t>
            </a:r>
          </a:p>
        </p:txBody>
      </p:sp>
      <p:sp>
        <p:nvSpPr>
          <p:cNvPr id="4" name="Rectangle: Rounded Corners 3">
            <a:extLst>
              <a:ext uri="{FF2B5EF4-FFF2-40B4-BE49-F238E27FC236}">
                <a16:creationId xmlns:a16="http://schemas.microsoft.com/office/drawing/2014/main" id="{ABCC25BC-DE72-751A-0DE0-E4BA2FE0E824}"/>
              </a:ext>
            </a:extLst>
          </p:cNvPr>
          <p:cNvSpPr/>
          <p:nvPr/>
        </p:nvSpPr>
        <p:spPr>
          <a:xfrm>
            <a:off x="1295860" y="4596788"/>
            <a:ext cx="6986615" cy="306465"/>
          </a:xfrm>
          <a:prstGeom prst="round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algn="ctr" defTabSz="685800">
              <a:buClrTx/>
              <a:defRPr/>
            </a:pPr>
            <a:r>
              <a:rPr lang="en-GB" sz="1350" kern="1200">
                <a:solidFill>
                  <a:srgbClr val="01454C"/>
                </a:solidFill>
                <a:latin typeface="Aptos Black"/>
                <a:ea typeface="Calibri"/>
                <a:cs typeface="Calibri"/>
              </a:rPr>
              <a:t>Visit </a:t>
            </a:r>
            <a:r>
              <a:rPr lang="en-GB" sz="1350" kern="1200">
                <a:solidFill>
                  <a:srgbClr val="01454C"/>
                </a:solidFill>
                <a:latin typeface="Aptos" panose="02110004020202020204"/>
                <a:ea typeface="+mn-lt"/>
                <a:cs typeface="+mn-lt"/>
                <a:hlinkClick r:id="rId17"/>
              </a:rPr>
              <a:t>Universal SEND Services | Whole School SEND</a:t>
            </a:r>
            <a:r>
              <a:rPr lang="en-GB" sz="1350" kern="1200">
                <a:solidFill>
                  <a:srgbClr val="01454C"/>
                </a:solidFill>
                <a:latin typeface="Aptos Black"/>
                <a:ea typeface="Calibri"/>
                <a:cs typeface="Calibri"/>
              </a:rPr>
              <a:t> for full details and to access CPD  </a:t>
            </a:r>
          </a:p>
        </p:txBody>
      </p:sp>
      <p:pic>
        <p:nvPicPr>
          <p:cNvPr id="9" name="Picture 8" descr="A qr code on a white background&#10;&#10;Description automatically generated">
            <a:extLst>
              <a:ext uri="{FF2B5EF4-FFF2-40B4-BE49-F238E27FC236}">
                <a16:creationId xmlns:a16="http://schemas.microsoft.com/office/drawing/2014/main" id="{CBDF329D-DA9A-5070-07B8-9C8144631CC5}"/>
              </a:ext>
            </a:extLst>
          </p:cNvPr>
          <p:cNvPicPr>
            <a:picLocks noChangeAspect="1"/>
          </p:cNvPicPr>
          <p:nvPr/>
        </p:nvPicPr>
        <p:blipFill>
          <a:blip r:embed="rId25"/>
          <a:stretch>
            <a:fillRect/>
          </a:stretch>
        </p:blipFill>
        <p:spPr>
          <a:xfrm>
            <a:off x="8478203" y="4443413"/>
            <a:ext cx="470535" cy="455295"/>
          </a:xfrm>
          <a:prstGeom prst="rect">
            <a:avLst/>
          </a:prstGeom>
        </p:spPr>
      </p:pic>
      <p:pic>
        <p:nvPicPr>
          <p:cNvPr id="10" name="Picture 9" descr="A black background with white text&#10;&#10;Description automatically generated">
            <a:extLst>
              <a:ext uri="{FF2B5EF4-FFF2-40B4-BE49-F238E27FC236}">
                <a16:creationId xmlns:a16="http://schemas.microsoft.com/office/drawing/2014/main" id="{7175D7B6-486A-CF89-091A-0FD342C526F0}"/>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21592" y="4596788"/>
            <a:ext cx="588743" cy="455295"/>
          </a:xfrm>
          <a:prstGeom prst="rect">
            <a:avLst/>
          </a:prstGeom>
        </p:spPr>
      </p:pic>
      <p:cxnSp>
        <p:nvCxnSpPr>
          <p:cNvPr id="11" name="Straight Connector 10">
            <a:extLst>
              <a:ext uri="{FF2B5EF4-FFF2-40B4-BE49-F238E27FC236}">
                <a16:creationId xmlns:a16="http://schemas.microsoft.com/office/drawing/2014/main" id="{CF498E44-A8A8-5427-DFBD-99B6816D3D38}"/>
              </a:ext>
            </a:extLst>
          </p:cNvPr>
          <p:cNvCxnSpPr>
            <a:cxnSpLocks/>
          </p:cNvCxnSpPr>
          <p:nvPr/>
        </p:nvCxnSpPr>
        <p:spPr>
          <a:xfrm>
            <a:off x="1464397" y="4443413"/>
            <a:ext cx="6331332" cy="0"/>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69107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5E79E7D-828B-A9D4-FE38-E51306746420}"/>
              </a:ext>
            </a:extLst>
          </p:cNvPr>
          <p:cNvSpPr txBox="1">
            <a:spLocks/>
          </p:cNvSpPr>
          <p:nvPr/>
        </p:nvSpPr>
        <p:spPr>
          <a:xfrm>
            <a:off x="628650" y="230170"/>
            <a:ext cx="7886700" cy="432182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pPr>
            <a:br>
              <a:rPr lang="en-GB" sz="3300">
                <a:solidFill>
                  <a:srgbClr val="026973"/>
                </a:solidFill>
                <a:latin typeface="Arial" panose="020B0604020202020204" pitchFamily="34" charset="0"/>
                <a:cs typeface="Arial" panose="020B0604020202020204" pitchFamily="34" charset="0"/>
              </a:rPr>
            </a:br>
            <a:r>
              <a:rPr lang="en-GB" sz="3300" b="1">
                <a:solidFill>
                  <a:srgbClr val="026973"/>
                </a:solidFill>
                <a:latin typeface="Arial" panose="020B0604020202020204" pitchFamily="34" charset="0"/>
                <a:cs typeface="Arial" panose="020B0604020202020204" pitchFamily="34" charset="0"/>
              </a:rPr>
              <a:t>Online CPD units</a:t>
            </a:r>
          </a:p>
          <a:p>
            <a:pPr defTabSz="685800">
              <a:buClrTx/>
            </a:pPr>
            <a:endParaRPr lang="en-GB" sz="2700" b="1">
              <a:solidFill>
                <a:srgbClr val="026973"/>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4C29792-D8BD-8968-652C-74684AEE32F4}"/>
              </a:ext>
            </a:extLst>
          </p:cNvPr>
          <p:cNvSpPr txBox="1"/>
          <p:nvPr/>
        </p:nvSpPr>
        <p:spPr>
          <a:xfrm>
            <a:off x="486031" y="4313693"/>
            <a:ext cx="7757548" cy="784830"/>
          </a:xfrm>
          <a:prstGeom prst="rect">
            <a:avLst/>
          </a:prstGeom>
          <a:noFill/>
        </p:spPr>
        <p:txBody>
          <a:bodyPr wrap="square">
            <a:spAutoFit/>
          </a:bodyPr>
          <a:lstStyle/>
          <a:p>
            <a:pPr defTabSz="685800">
              <a:buClrTx/>
            </a:pPr>
            <a:r>
              <a:rPr lang="en-GB" sz="1800" b="1" kern="1200">
                <a:solidFill>
                  <a:srgbClr val="222A35"/>
                </a:solidFill>
                <a:latin typeface="Arial" panose="020B0604020202020204" pitchFamily="34" charset="0"/>
                <a:ea typeface="Calibri" panose="020F0502020204030204" pitchFamily="34" charset="0"/>
                <a:cs typeface="Times New Roman" panose="02020603050405020304" pitchFamily="18" charset="0"/>
              </a:rPr>
              <a:t>Sign up / login here</a:t>
            </a:r>
            <a:r>
              <a:rPr lang="en-GB" sz="1350" kern="1200">
                <a:solidFill>
                  <a:srgbClr val="222A35"/>
                </a:solidFill>
                <a:latin typeface="Arial" panose="020B0604020202020204" pitchFamily="34" charset="0"/>
                <a:ea typeface="Calibri" panose="020F0502020204030204" pitchFamily="34" charset="0"/>
                <a:cs typeface="Times New Roman" panose="02020603050405020304" pitchFamily="18" charset="0"/>
              </a:rPr>
              <a:t>: </a:t>
            </a:r>
          </a:p>
          <a:p>
            <a:pPr defTabSz="685800">
              <a:buClrTx/>
            </a:pPr>
            <a:r>
              <a:rPr lang="en-GB" sz="1350" u="sng" kern="1200">
                <a:solidFill>
                  <a:srgbClr val="FFFFFF"/>
                </a:solidFill>
                <a:latin typeface="Arial" panose="020B0604020202020204" pitchFamily="34" charset="0"/>
                <a:ea typeface="Calibri" panose="020F0502020204030204" pitchFamily="34" charset="0"/>
                <a:cs typeface="Times New Roman" panose="02020603050405020304" pitchFamily="18" charset="0"/>
                <a:hlinkClick r:id="rId3"/>
              </a:rPr>
              <a:t>https://www.wholeschoolsend.org.uk/page/online-cpd-units</a:t>
            </a:r>
            <a:r>
              <a:rPr lang="en-GB" sz="1350" kern="1200">
                <a:solidFill>
                  <a:srgbClr val="FFFFFF"/>
                </a:solidFill>
                <a:latin typeface="Arial" panose="020B0604020202020204" pitchFamily="34" charset="0"/>
                <a:ea typeface="Calibri" panose="020F0502020204030204" pitchFamily="34" charset="0"/>
                <a:cs typeface="Times New Roman" panose="02020603050405020304" pitchFamily="18" charset="0"/>
              </a:rPr>
              <a:t> </a:t>
            </a:r>
            <a:endParaRPr lang="en-GB" sz="1800" kern="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buClrTx/>
            </a:pPr>
            <a:endParaRPr lang="en-GB" sz="1350" kern="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descr="A screenshot of a computer screen&#10;&#10;Description automatically generated">
            <a:extLst>
              <a:ext uri="{FF2B5EF4-FFF2-40B4-BE49-F238E27FC236}">
                <a16:creationId xmlns:a16="http://schemas.microsoft.com/office/drawing/2014/main" id="{C1065549-F292-9BF6-EFEF-BDE666E94F6F}"/>
              </a:ext>
            </a:extLst>
          </p:cNvPr>
          <p:cNvPicPr>
            <a:picLocks noChangeAspect="1"/>
          </p:cNvPicPr>
          <p:nvPr/>
        </p:nvPicPr>
        <p:blipFill>
          <a:blip r:embed="rId4"/>
          <a:stretch>
            <a:fillRect/>
          </a:stretch>
        </p:blipFill>
        <p:spPr>
          <a:xfrm>
            <a:off x="5509707" y="0"/>
            <a:ext cx="3634433" cy="5143500"/>
          </a:xfrm>
          <a:prstGeom prst="rect">
            <a:avLst/>
          </a:prstGeom>
        </p:spPr>
      </p:pic>
    </p:spTree>
    <p:extLst>
      <p:ext uri="{BB962C8B-B14F-4D97-AF65-F5344CB8AC3E}">
        <p14:creationId xmlns:p14="http://schemas.microsoft.com/office/powerpoint/2010/main" val="15363752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91D41-FEF6-DCE1-D3A3-00E3A0588E58}"/>
              </a:ext>
            </a:extLst>
          </p:cNvPr>
          <p:cNvSpPr>
            <a:spLocks noGrp="1"/>
          </p:cNvSpPr>
          <p:nvPr>
            <p:ph type="title"/>
          </p:nvPr>
        </p:nvSpPr>
        <p:spPr/>
        <p:txBody>
          <a:bodyPr>
            <a:normAutofit/>
          </a:bodyPr>
          <a:lstStyle/>
          <a:p>
            <a:r>
              <a:rPr lang="en-GB" sz="2400">
                <a:solidFill>
                  <a:srgbClr val="026973"/>
                </a:solidFill>
                <a:latin typeface="Arial" panose="020B0604020202020204" pitchFamily="34" charset="0"/>
                <a:cs typeface="Arial" panose="020B0604020202020204" pitchFamily="34" charset="0"/>
              </a:rPr>
              <a:t>Universal SEND Services programme:</a:t>
            </a:r>
            <a:br>
              <a:rPr lang="en-GB">
                <a:solidFill>
                  <a:srgbClr val="026973"/>
                </a:solidFill>
                <a:latin typeface="Arial" panose="020B0604020202020204" pitchFamily="34" charset="0"/>
                <a:cs typeface="Arial" panose="020B0604020202020204" pitchFamily="34" charset="0"/>
              </a:rPr>
            </a:br>
            <a:r>
              <a:rPr lang="en-GB" b="1">
                <a:solidFill>
                  <a:srgbClr val="026973"/>
                </a:solidFill>
                <a:latin typeface="Arial" panose="020B0604020202020204" pitchFamily="34" charset="0"/>
                <a:cs typeface="Arial" panose="020B0604020202020204" pitchFamily="34" charset="0"/>
              </a:rPr>
              <a:t>Professional Development Groups</a:t>
            </a:r>
            <a:endParaRPr lang="en-GB" sz="2700" b="1">
              <a:solidFill>
                <a:srgbClr val="026973"/>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137BEF1-1059-79EB-ED4C-090B486F3EC3}"/>
              </a:ext>
            </a:extLst>
          </p:cNvPr>
          <p:cNvSpPr txBox="1"/>
          <p:nvPr/>
        </p:nvSpPr>
        <p:spPr>
          <a:xfrm>
            <a:off x="628651" y="4262578"/>
            <a:ext cx="8243228" cy="300082"/>
          </a:xfrm>
          <a:prstGeom prst="rect">
            <a:avLst/>
          </a:prstGeom>
          <a:noFill/>
        </p:spPr>
        <p:txBody>
          <a:bodyPr wrap="square">
            <a:spAutoFit/>
          </a:bodyPr>
          <a:lstStyle/>
          <a:p>
            <a:pPr defTabSz="685800">
              <a:buClrTx/>
            </a:pPr>
            <a:r>
              <a:rPr lang="en-GB" sz="1350" b="1" kern="1200">
                <a:solidFill>
                  <a:srgbClr val="222A35"/>
                </a:solidFill>
                <a:latin typeface="Arial" panose="020B0604020202020204" pitchFamily="34" charset="0"/>
                <a:ea typeface="Calibri" panose="020F0502020204030204" pitchFamily="34" charset="0"/>
                <a:cs typeface="Times New Roman" panose="02020603050405020304" pitchFamily="18" charset="0"/>
              </a:rPr>
              <a:t>Find out more here</a:t>
            </a:r>
            <a:r>
              <a:rPr lang="en-GB" sz="1050" kern="1200">
                <a:solidFill>
                  <a:srgbClr val="222A35"/>
                </a:solidFill>
                <a:latin typeface="Arial" panose="020B0604020202020204" pitchFamily="34" charset="0"/>
                <a:ea typeface="Calibri" panose="020F0502020204030204" pitchFamily="34" charset="0"/>
                <a:cs typeface="Times New Roman" panose="02020603050405020304" pitchFamily="18" charset="0"/>
              </a:rPr>
              <a:t>: </a:t>
            </a:r>
            <a:r>
              <a:rPr lang="en-GB" sz="1350" kern="1200">
                <a:solidFill>
                  <a:prstClr val="black"/>
                </a:solidFill>
                <a:latin typeface="Arial" panose="020B0604020202020204" pitchFamily="34" charset="0"/>
                <a:ea typeface="+mn-ea"/>
                <a:cs typeface="Arial" panose="020B0604020202020204" pitchFamily="34" charset="0"/>
                <a:hlinkClick r:id="rId3"/>
              </a:rPr>
              <a:t>https://www.wholeschoolsend.org.uk/school-improvement-send</a:t>
            </a:r>
            <a:r>
              <a:rPr lang="en-GB" sz="1350" kern="1200">
                <a:solidFill>
                  <a:prstClr val="black"/>
                </a:solidFill>
                <a:latin typeface="Arial" panose="020B0604020202020204" pitchFamily="34" charset="0"/>
                <a:ea typeface="+mn-ea"/>
                <a:cs typeface="Arial" panose="020B0604020202020204" pitchFamily="34" charset="0"/>
              </a:rPr>
              <a:t> </a:t>
            </a:r>
          </a:p>
        </p:txBody>
      </p:sp>
      <p:pic>
        <p:nvPicPr>
          <p:cNvPr id="11" name="Picture 10">
            <a:extLst>
              <a:ext uri="{FF2B5EF4-FFF2-40B4-BE49-F238E27FC236}">
                <a16:creationId xmlns:a16="http://schemas.microsoft.com/office/drawing/2014/main" id="{2F8F048C-2A3F-4385-B219-D2EC86588F74}"/>
              </a:ext>
            </a:extLst>
          </p:cNvPr>
          <p:cNvPicPr>
            <a:picLocks noChangeAspect="1"/>
          </p:cNvPicPr>
          <p:nvPr/>
        </p:nvPicPr>
        <p:blipFill>
          <a:blip r:embed="rId4"/>
          <a:stretch>
            <a:fillRect/>
          </a:stretch>
        </p:blipFill>
        <p:spPr>
          <a:xfrm>
            <a:off x="8000455" y="271483"/>
            <a:ext cx="871424" cy="836996"/>
          </a:xfrm>
          <a:prstGeom prst="rect">
            <a:avLst/>
          </a:prstGeom>
          <a:ln w="38100" cap="sq">
            <a:solidFill>
              <a:srgbClr val="000000"/>
            </a:solidFill>
            <a:miter lim="800000"/>
          </a:ln>
          <a:effectLst>
            <a:outerShdw blurRad="57150" dist="50800" dir="2700000" algn="tl" rotWithShape="0">
              <a:srgbClr val="000000">
                <a:alpha val="40000"/>
              </a:srgbClr>
            </a:outerShdw>
          </a:effectLst>
        </p:spPr>
      </p:pic>
      <p:sp>
        <p:nvSpPr>
          <p:cNvPr id="13" name="TextBox 12">
            <a:extLst>
              <a:ext uri="{FF2B5EF4-FFF2-40B4-BE49-F238E27FC236}">
                <a16:creationId xmlns:a16="http://schemas.microsoft.com/office/drawing/2014/main" id="{F4D30449-EB21-D612-8FBD-ED096F45B5C7}"/>
              </a:ext>
            </a:extLst>
          </p:cNvPr>
          <p:cNvSpPr txBox="1"/>
          <p:nvPr/>
        </p:nvSpPr>
        <p:spPr>
          <a:xfrm>
            <a:off x="692524" y="1303588"/>
            <a:ext cx="8179355" cy="646331"/>
          </a:xfrm>
          <a:prstGeom prst="rect">
            <a:avLst/>
          </a:prstGeom>
          <a:noFill/>
        </p:spPr>
        <p:txBody>
          <a:bodyPr wrap="square">
            <a:spAutoFit/>
          </a:bodyPr>
          <a:lstStyle/>
          <a:p>
            <a:pPr defTabSz="685800">
              <a:buClrTx/>
            </a:pPr>
            <a:r>
              <a:rPr lang="en-GB" sz="1800" kern="1200">
                <a:solidFill>
                  <a:srgbClr val="E7E6E6">
                    <a:lumMod val="25000"/>
                  </a:srgbClr>
                </a:solidFill>
                <a:latin typeface="Arial" panose="020B0604020202020204" pitchFamily="34" charset="0"/>
                <a:ea typeface="+mn-ea"/>
                <a:cs typeface="Arial" panose="020B0604020202020204" pitchFamily="34" charset="0"/>
              </a:rPr>
              <a:t>Regional groups of practitioners, supported to engage in evidence-informed, SEND based, school/setting improvement projects:</a:t>
            </a:r>
          </a:p>
        </p:txBody>
      </p:sp>
      <p:sp>
        <p:nvSpPr>
          <p:cNvPr id="3" name="Content Placeholder 21">
            <a:extLst>
              <a:ext uri="{FF2B5EF4-FFF2-40B4-BE49-F238E27FC236}">
                <a16:creationId xmlns:a16="http://schemas.microsoft.com/office/drawing/2014/main" id="{8C0E4F53-8EC5-167C-135D-5178E1CF5E85}"/>
              </a:ext>
            </a:extLst>
          </p:cNvPr>
          <p:cNvSpPr txBox="1">
            <a:spLocks/>
          </p:cNvSpPr>
          <p:nvPr/>
        </p:nvSpPr>
        <p:spPr>
          <a:xfrm>
            <a:off x="692524" y="1927302"/>
            <a:ext cx="7886700" cy="26122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buClrTx/>
              <a:defRPr/>
            </a:pPr>
            <a:r>
              <a:rPr lang="en-GB" sz="1800">
                <a:solidFill>
                  <a:srgbClr val="E7E6E6">
                    <a:lumMod val="25000"/>
                  </a:srgbClr>
                </a:solidFill>
                <a:latin typeface="Arial" panose="020B0604020202020204" pitchFamily="34" charset="0"/>
                <a:cs typeface="Arial" panose="020B0604020202020204" pitchFamily="34" charset="0"/>
              </a:rPr>
              <a:t>Five virtual group meetings with a Regional Lead </a:t>
            </a:r>
          </a:p>
          <a:p>
            <a:pPr marL="514350" lvl="1" indent="-171450" defTabSz="685800">
              <a:spcBef>
                <a:spcPts val="375"/>
              </a:spcBef>
              <a:buClrTx/>
              <a:defRPr/>
            </a:pPr>
            <a:r>
              <a:rPr lang="en-GB" sz="1500">
                <a:solidFill>
                  <a:srgbClr val="2A8852"/>
                </a:solidFill>
                <a:latin typeface="Arial" panose="020B0604020202020204" pitchFamily="34" charset="0"/>
                <a:cs typeface="Arial" panose="020B0604020202020204" pitchFamily="34" charset="0"/>
              </a:rPr>
              <a:t>Identify a project</a:t>
            </a:r>
          </a:p>
          <a:p>
            <a:pPr marL="514350" lvl="1" indent="-171450" defTabSz="685800">
              <a:spcBef>
                <a:spcPts val="375"/>
              </a:spcBef>
              <a:buClrTx/>
              <a:defRPr/>
            </a:pPr>
            <a:r>
              <a:rPr lang="en-GB" sz="1500">
                <a:solidFill>
                  <a:srgbClr val="2A8852"/>
                </a:solidFill>
                <a:latin typeface="Arial" panose="020B0604020202020204" pitchFamily="34" charset="0"/>
                <a:cs typeface="Arial" panose="020B0604020202020204" pitchFamily="34" charset="0"/>
              </a:rPr>
              <a:t>Design an implementation plan</a:t>
            </a:r>
          </a:p>
          <a:p>
            <a:pPr marL="514350" lvl="1" indent="-171450" defTabSz="685800">
              <a:spcBef>
                <a:spcPts val="375"/>
              </a:spcBef>
              <a:buClrTx/>
              <a:defRPr/>
            </a:pPr>
            <a:r>
              <a:rPr lang="en-GB" sz="1500">
                <a:solidFill>
                  <a:srgbClr val="2A8852"/>
                </a:solidFill>
                <a:latin typeface="Arial" panose="020B0604020202020204" pitchFamily="34" charset="0"/>
                <a:cs typeface="Arial" panose="020B0604020202020204" pitchFamily="34" charset="0"/>
              </a:rPr>
              <a:t>Implement the plan</a:t>
            </a:r>
          </a:p>
          <a:p>
            <a:pPr marL="514350" lvl="1" indent="-171450" defTabSz="685800">
              <a:spcBef>
                <a:spcPts val="375"/>
              </a:spcBef>
              <a:buClrTx/>
              <a:defRPr/>
            </a:pPr>
            <a:r>
              <a:rPr lang="en-GB" sz="1500">
                <a:solidFill>
                  <a:srgbClr val="2A8852"/>
                </a:solidFill>
                <a:latin typeface="Arial" panose="020B0604020202020204" pitchFamily="34" charset="0"/>
                <a:cs typeface="Arial" panose="020B0604020202020204" pitchFamily="34" charset="0"/>
              </a:rPr>
              <a:t>Gather evaluation data</a:t>
            </a:r>
          </a:p>
          <a:p>
            <a:pPr marL="514350" lvl="1" indent="-171450" defTabSz="685800">
              <a:spcBef>
                <a:spcPts val="375"/>
              </a:spcBef>
              <a:buClrTx/>
              <a:defRPr/>
            </a:pPr>
            <a:r>
              <a:rPr lang="en-GB" sz="1500">
                <a:solidFill>
                  <a:srgbClr val="2A8852"/>
                </a:solidFill>
                <a:latin typeface="Arial" panose="020B0604020202020204" pitchFamily="34" charset="0"/>
                <a:cs typeface="Arial" panose="020B0604020202020204" pitchFamily="34" charset="0"/>
              </a:rPr>
              <a:t>Evaluate outcomes and impact</a:t>
            </a:r>
          </a:p>
          <a:p>
            <a:pPr marL="0" indent="0" defTabSz="685800">
              <a:spcBef>
                <a:spcPts val="750"/>
              </a:spcBef>
              <a:buClrTx/>
              <a:buNone/>
              <a:defRPr/>
            </a:pPr>
            <a:r>
              <a:rPr lang="en-GB" sz="1800">
                <a:solidFill>
                  <a:srgbClr val="E7E6E6">
                    <a:lumMod val="25000"/>
                  </a:srgbClr>
                </a:solidFill>
                <a:latin typeface="Arial" panose="020B0604020202020204" pitchFamily="34" charset="0"/>
                <a:cs typeface="Arial" panose="020B0604020202020204" pitchFamily="34" charset="0"/>
              </a:rPr>
              <a:t>Up to three 1:1 professional conversations with a Whole School SEND regional leader.</a:t>
            </a:r>
          </a:p>
          <a:p>
            <a:pPr marL="0" indent="0" defTabSz="685800">
              <a:spcBef>
                <a:spcPts val="750"/>
              </a:spcBef>
              <a:buClrTx/>
              <a:buNone/>
            </a:pPr>
            <a:endParaRPr lang="en-GB" sz="2100">
              <a:solidFill>
                <a:prstClr val="black"/>
              </a:solidFill>
              <a:latin typeface="Calibri" panose="020F0502020204030204"/>
            </a:endParaRPr>
          </a:p>
        </p:txBody>
      </p:sp>
    </p:spTree>
    <p:extLst>
      <p:ext uri="{BB962C8B-B14F-4D97-AF65-F5344CB8AC3E}">
        <p14:creationId xmlns:p14="http://schemas.microsoft.com/office/powerpoint/2010/main" val="3102466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80"/>
          <p:cNvSpPr txBox="1">
            <a:spLocks noGrp="1"/>
          </p:cNvSpPr>
          <p:nvPr>
            <p:ph type="title"/>
          </p:nvPr>
        </p:nvSpPr>
        <p:spPr>
          <a:xfrm>
            <a:off x="244819" y="219000"/>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GB"/>
              <a:t>River Learning Trust</a:t>
            </a:r>
            <a:endParaRPr/>
          </a:p>
        </p:txBody>
      </p:sp>
      <p:sp>
        <p:nvSpPr>
          <p:cNvPr id="393" name="Google Shape;393;p80"/>
          <p:cNvSpPr txBox="1">
            <a:spLocks noGrp="1"/>
          </p:cNvSpPr>
          <p:nvPr>
            <p:ph type="body" idx="1"/>
          </p:nvPr>
        </p:nvSpPr>
        <p:spPr>
          <a:xfrm>
            <a:off x="319275" y="1027631"/>
            <a:ext cx="4898184" cy="36399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rgbClr val="000000"/>
              </a:buClr>
              <a:buSzPts val="1400"/>
              <a:buFont typeface="Arial"/>
              <a:buNone/>
            </a:pPr>
            <a:endParaRPr sz="1700" b="1" dirty="0">
              <a:latin typeface="Calibri"/>
              <a:ea typeface="Calibri"/>
              <a:cs typeface="Calibri"/>
              <a:sym typeface="Calibri"/>
            </a:endParaRPr>
          </a:p>
          <a:p>
            <a:pPr marL="0" lvl="0" indent="0" algn="l" rtl="0">
              <a:lnSpc>
                <a:spcPct val="90000"/>
              </a:lnSpc>
              <a:spcBef>
                <a:spcPts val="0"/>
              </a:spcBef>
              <a:spcAft>
                <a:spcPts val="0"/>
              </a:spcAft>
              <a:buClr>
                <a:srgbClr val="000000"/>
              </a:buClr>
              <a:buSzPts val="1400"/>
              <a:buFont typeface="Arial"/>
              <a:buNone/>
            </a:pPr>
            <a:r>
              <a:rPr lang="en-GB" sz="1800" b="1" dirty="0">
                <a:latin typeface="Calibri"/>
                <a:ea typeface="Calibri"/>
                <a:cs typeface="Calibri"/>
                <a:sym typeface="Calibri"/>
              </a:rPr>
              <a:t>A diverse range of schools</a:t>
            </a:r>
            <a:endParaRPr sz="1800" dirty="0">
              <a:latin typeface="Calibri"/>
              <a:ea typeface="Calibri"/>
              <a:cs typeface="Calibri"/>
              <a:sym typeface="Calibri"/>
            </a:endParaRPr>
          </a:p>
          <a:p>
            <a:pPr marL="165100" indent="-177800">
              <a:spcBef>
                <a:spcPts val="900"/>
              </a:spcBef>
              <a:buSzPts val="1800"/>
              <a:buFont typeface="Calibri"/>
              <a:buChar char="•"/>
            </a:pPr>
            <a:r>
              <a:rPr lang="en-GB" sz="1800" dirty="0">
                <a:latin typeface="Calibri"/>
                <a:ea typeface="Calibri"/>
                <a:cs typeface="Calibri"/>
                <a:sym typeface="Calibri"/>
              </a:rPr>
              <a:t>Oxfordshire and Swindon</a:t>
            </a:r>
          </a:p>
          <a:p>
            <a:pPr marL="165100" lvl="0" indent="-177800" algn="l" rtl="0">
              <a:lnSpc>
                <a:spcPct val="90000"/>
              </a:lnSpc>
              <a:spcBef>
                <a:spcPts val="900"/>
              </a:spcBef>
              <a:spcAft>
                <a:spcPts val="0"/>
              </a:spcAft>
              <a:buSzPts val="1800"/>
              <a:buFont typeface="Calibri"/>
              <a:buChar char="•"/>
            </a:pPr>
            <a:r>
              <a:rPr lang="en-GB" sz="1800" dirty="0">
                <a:latin typeface="Calibri"/>
                <a:ea typeface="Calibri"/>
                <a:cs typeface="Calibri"/>
                <a:sym typeface="Calibri"/>
              </a:rPr>
              <a:t>2000+ to 100 pupils</a:t>
            </a:r>
            <a:endParaRPr sz="1800" dirty="0">
              <a:latin typeface="Calibri"/>
              <a:ea typeface="Calibri"/>
              <a:cs typeface="Calibri"/>
              <a:sym typeface="Calibri"/>
            </a:endParaRPr>
          </a:p>
          <a:p>
            <a:pPr marL="165100" lvl="0" indent="-177800" algn="l" rtl="0">
              <a:lnSpc>
                <a:spcPct val="90000"/>
              </a:lnSpc>
              <a:spcBef>
                <a:spcPts val="900"/>
              </a:spcBef>
              <a:spcAft>
                <a:spcPts val="0"/>
              </a:spcAft>
              <a:buSzPts val="1800"/>
              <a:buFont typeface="Calibri"/>
              <a:buChar char="•"/>
            </a:pPr>
            <a:r>
              <a:rPr lang="en-GB" sz="1800" dirty="0">
                <a:latin typeface="Calibri"/>
                <a:ea typeface="Calibri"/>
                <a:cs typeface="Calibri"/>
                <a:sym typeface="Calibri"/>
              </a:rPr>
              <a:t>Rural and urban</a:t>
            </a:r>
            <a:endParaRPr sz="1800" dirty="0">
              <a:latin typeface="Calibri"/>
              <a:ea typeface="Calibri"/>
              <a:cs typeface="Calibri"/>
              <a:sym typeface="Calibri"/>
            </a:endParaRPr>
          </a:p>
          <a:p>
            <a:pPr marL="165100" lvl="0" indent="-177800" algn="l" rtl="0">
              <a:lnSpc>
                <a:spcPct val="90000"/>
              </a:lnSpc>
              <a:spcBef>
                <a:spcPts val="900"/>
              </a:spcBef>
              <a:spcAft>
                <a:spcPts val="0"/>
              </a:spcAft>
              <a:buSzPts val="1800"/>
              <a:buFont typeface="Calibri"/>
              <a:buChar char="•"/>
            </a:pPr>
            <a:r>
              <a:rPr lang="en-GB" sz="1800" dirty="0">
                <a:latin typeface="Calibri"/>
                <a:ea typeface="Calibri"/>
                <a:cs typeface="Calibri"/>
                <a:sym typeface="Calibri"/>
              </a:rPr>
              <a:t>&lt;10% to &gt;65% Pupil Premium</a:t>
            </a:r>
            <a:endParaRPr sz="1800" dirty="0">
              <a:latin typeface="Calibri"/>
              <a:ea typeface="Calibri"/>
              <a:cs typeface="Calibri"/>
              <a:sym typeface="Calibri"/>
            </a:endParaRPr>
          </a:p>
          <a:p>
            <a:pPr marL="165100" lvl="0" indent="-177800" algn="l" rtl="0">
              <a:lnSpc>
                <a:spcPct val="90000"/>
              </a:lnSpc>
              <a:spcBef>
                <a:spcPts val="900"/>
              </a:spcBef>
              <a:spcAft>
                <a:spcPts val="0"/>
              </a:spcAft>
              <a:buSzPts val="1800"/>
              <a:buFont typeface="Calibri"/>
              <a:buChar char="•"/>
            </a:pPr>
            <a:r>
              <a:rPr lang="en-GB" sz="1800" dirty="0">
                <a:latin typeface="Calibri"/>
                <a:ea typeface="Calibri"/>
                <a:cs typeface="Calibri"/>
                <a:sym typeface="Calibri"/>
              </a:rPr>
              <a:t>&lt;1% to &gt; 5% EHCP </a:t>
            </a:r>
            <a:endParaRPr sz="1800" dirty="0">
              <a:latin typeface="Calibri"/>
              <a:ea typeface="Calibri"/>
              <a:cs typeface="Calibri"/>
              <a:sym typeface="Calibri"/>
            </a:endParaRPr>
          </a:p>
        </p:txBody>
      </p:sp>
      <p:pic>
        <p:nvPicPr>
          <p:cNvPr id="394" name="Google Shape;394;p80"/>
          <p:cNvPicPr preferRelativeResize="0"/>
          <p:nvPr/>
        </p:nvPicPr>
        <p:blipFill>
          <a:blip r:embed="rId3">
            <a:alphaModFix/>
          </a:blip>
          <a:stretch>
            <a:fillRect/>
          </a:stretch>
        </p:blipFill>
        <p:spPr>
          <a:xfrm>
            <a:off x="5950013" y="420638"/>
            <a:ext cx="2228850" cy="1157288"/>
          </a:xfrm>
          <a:prstGeom prst="rect">
            <a:avLst/>
          </a:prstGeom>
          <a:noFill/>
          <a:ln>
            <a:noFill/>
          </a:ln>
        </p:spPr>
      </p:pic>
      <p:pic>
        <p:nvPicPr>
          <p:cNvPr id="395" name="Google Shape;395;p80"/>
          <p:cNvPicPr preferRelativeResize="0"/>
          <p:nvPr/>
        </p:nvPicPr>
        <p:blipFill>
          <a:blip r:embed="rId4">
            <a:alphaModFix/>
          </a:blip>
          <a:stretch>
            <a:fillRect/>
          </a:stretch>
        </p:blipFill>
        <p:spPr>
          <a:xfrm>
            <a:off x="4989516" y="1439016"/>
            <a:ext cx="2778919" cy="921544"/>
          </a:xfrm>
          <a:prstGeom prst="rect">
            <a:avLst/>
          </a:prstGeom>
          <a:noFill/>
          <a:ln>
            <a:noFill/>
          </a:ln>
        </p:spPr>
      </p:pic>
      <p:pic>
        <p:nvPicPr>
          <p:cNvPr id="396" name="Google Shape;396;p80"/>
          <p:cNvPicPr preferRelativeResize="0"/>
          <p:nvPr/>
        </p:nvPicPr>
        <p:blipFill>
          <a:blip r:embed="rId5">
            <a:alphaModFix/>
          </a:blip>
          <a:stretch>
            <a:fillRect/>
          </a:stretch>
        </p:blipFill>
        <p:spPr>
          <a:xfrm>
            <a:off x="5370019" y="2527641"/>
            <a:ext cx="2251801" cy="1005268"/>
          </a:xfrm>
          <a:prstGeom prst="rect">
            <a:avLst/>
          </a:prstGeom>
          <a:noFill/>
          <a:ln>
            <a:noFill/>
          </a:ln>
        </p:spPr>
      </p:pic>
      <p:pic>
        <p:nvPicPr>
          <p:cNvPr id="397" name="Google Shape;397;p80"/>
          <p:cNvPicPr preferRelativeResize="0"/>
          <p:nvPr/>
        </p:nvPicPr>
        <p:blipFill>
          <a:blip r:embed="rId6">
            <a:alphaModFix/>
          </a:blip>
          <a:stretch>
            <a:fillRect/>
          </a:stretch>
        </p:blipFill>
        <p:spPr>
          <a:xfrm>
            <a:off x="7129125" y="1769316"/>
            <a:ext cx="1850231" cy="1385888"/>
          </a:xfrm>
          <a:prstGeom prst="rect">
            <a:avLst/>
          </a:prstGeom>
          <a:noFill/>
          <a:ln>
            <a:noFill/>
          </a:ln>
        </p:spPr>
      </p:pic>
      <p:pic>
        <p:nvPicPr>
          <p:cNvPr id="398" name="Google Shape;398;p80"/>
          <p:cNvPicPr preferRelativeResize="0"/>
          <p:nvPr/>
        </p:nvPicPr>
        <p:blipFill>
          <a:blip r:embed="rId7">
            <a:alphaModFix/>
          </a:blip>
          <a:stretch>
            <a:fillRect/>
          </a:stretch>
        </p:blipFill>
        <p:spPr>
          <a:xfrm>
            <a:off x="6991200" y="3346613"/>
            <a:ext cx="1739083" cy="1157287"/>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E973AE7-4492-86F9-308E-8EBF6D330B19}"/>
              </a:ext>
            </a:extLst>
          </p:cNvPr>
          <p:cNvSpPr/>
          <p:nvPr/>
        </p:nvSpPr>
        <p:spPr>
          <a:xfrm>
            <a:off x="-710588" y="0"/>
            <a:ext cx="4833651" cy="5143500"/>
          </a:xfrm>
          <a:prstGeom prst="roundRect">
            <a:avLst/>
          </a:prstGeom>
          <a:solidFill>
            <a:srgbClr val="036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GB" sz="1350" kern="1200">
              <a:solidFill>
                <a:prstClr val="white"/>
              </a:solidFill>
              <a:latin typeface="Calibri" panose="020F0502020204030204"/>
            </a:endParaRPr>
          </a:p>
        </p:txBody>
      </p:sp>
      <p:sp>
        <p:nvSpPr>
          <p:cNvPr id="8" name="TextBox 7">
            <a:extLst>
              <a:ext uri="{FF2B5EF4-FFF2-40B4-BE49-F238E27FC236}">
                <a16:creationId xmlns:a16="http://schemas.microsoft.com/office/drawing/2014/main" id="{D9604C93-9E18-B0AA-F6AC-4D18D97753D0}"/>
              </a:ext>
            </a:extLst>
          </p:cNvPr>
          <p:cNvSpPr txBox="1"/>
          <p:nvPr/>
        </p:nvSpPr>
        <p:spPr>
          <a:xfrm>
            <a:off x="1" y="1371842"/>
            <a:ext cx="3902825" cy="854080"/>
          </a:xfrm>
          <a:prstGeom prst="rect">
            <a:avLst/>
          </a:prstGeom>
          <a:noFill/>
        </p:spPr>
        <p:txBody>
          <a:bodyPr wrap="square" rtlCol="0">
            <a:spAutoFit/>
          </a:bodyPr>
          <a:lstStyle/>
          <a:p>
            <a:pPr algn="ctr" defTabSz="685800">
              <a:buClrTx/>
            </a:pPr>
            <a:r>
              <a:rPr lang="en-GB" sz="4950" b="1" kern="1200">
                <a:solidFill>
                  <a:prstClr val="white"/>
                </a:solidFill>
                <a:latin typeface="Arial" panose="020B0604020202020204" pitchFamily="34" charset="0"/>
                <a:ea typeface="+mn-ea"/>
                <a:cs typeface="Arial" panose="020B0604020202020204" pitchFamily="34" charset="0"/>
              </a:rPr>
              <a:t>Thank you</a:t>
            </a:r>
          </a:p>
        </p:txBody>
      </p:sp>
      <p:sp>
        <p:nvSpPr>
          <p:cNvPr id="9" name="TextBox 8">
            <a:extLst>
              <a:ext uri="{FF2B5EF4-FFF2-40B4-BE49-F238E27FC236}">
                <a16:creationId xmlns:a16="http://schemas.microsoft.com/office/drawing/2014/main" id="{12E8CDAA-5D3C-6E2B-254E-E48F24952338}"/>
              </a:ext>
            </a:extLst>
          </p:cNvPr>
          <p:cNvSpPr txBox="1"/>
          <p:nvPr/>
        </p:nvSpPr>
        <p:spPr>
          <a:xfrm>
            <a:off x="5020939" y="3732040"/>
            <a:ext cx="3334100" cy="369332"/>
          </a:xfrm>
          <a:prstGeom prst="rect">
            <a:avLst/>
          </a:prstGeom>
          <a:noFill/>
        </p:spPr>
        <p:txBody>
          <a:bodyPr wrap="square" rtlCol="0">
            <a:spAutoFit/>
          </a:bodyPr>
          <a:lstStyle/>
          <a:p>
            <a:pPr defTabSz="685800">
              <a:buClrTx/>
            </a:pPr>
            <a:r>
              <a:rPr lang="en-GB" sz="1800" kern="1200">
                <a:solidFill>
                  <a:srgbClr val="03646F"/>
                </a:solidFill>
                <a:latin typeface="Arial" panose="020B0604020202020204" pitchFamily="34" charset="0"/>
                <a:ea typeface="+mn-ea"/>
                <a:cs typeface="Arial" panose="020B0604020202020204" pitchFamily="34" charset="0"/>
              </a:rPr>
              <a:t>info@wholeschoolsend.co.uk</a:t>
            </a:r>
          </a:p>
        </p:txBody>
      </p:sp>
      <p:sp>
        <p:nvSpPr>
          <p:cNvPr id="11" name="TextBox 10">
            <a:extLst>
              <a:ext uri="{FF2B5EF4-FFF2-40B4-BE49-F238E27FC236}">
                <a16:creationId xmlns:a16="http://schemas.microsoft.com/office/drawing/2014/main" id="{F2BBACF7-E317-4231-F9A2-3A757E73275E}"/>
              </a:ext>
            </a:extLst>
          </p:cNvPr>
          <p:cNvSpPr txBox="1"/>
          <p:nvPr/>
        </p:nvSpPr>
        <p:spPr>
          <a:xfrm>
            <a:off x="5020939" y="4592560"/>
            <a:ext cx="3334100" cy="507831"/>
          </a:xfrm>
          <a:prstGeom prst="rect">
            <a:avLst/>
          </a:prstGeom>
          <a:noFill/>
        </p:spPr>
        <p:txBody>
          <a:bodyPr wrap="square">
            <a:spAutoFit/>
          </a:bodyPr>
          <a:lstStyle/>
          <a:p>
            <a:pPr defTabSz="685800">
              <a:buClrTx/>
            </a:pPr>
            <a:r>
              <a:rPr lang="en-GB" sz="1350" kern="1200">
                <a:solidFill>
                  <a:srgbClr val="2A8C96">
                    <a:lumMod val="75000"/>
                  </a:srgbClr>
                </a:solidFill>
                <a:latin typeface="Arial" panose="020B0604020202020204" pitchFamily="34" charset="0"/>
                <a:ea typeface="+mn-ea"/>
                <a:cs typeface="Arial" panose="020B0604020202020204" pitchFamily="34" charset="0"/>
                <a:hlinkClick r:id="rId3"/>
              </a:rPr>
              <a:t>www.wholeschoolsend.org.uk</a:t>
            </a:r>
            <a:endParaRPr lang="en-GB" sz="1350" kern="1200">
              <a:solidFill>
                <a:srgbClr val="2A8C96">
                  <a:lumMod val="75000"/>
                </a:srgbClr>
              </a:solidFill>
              <a:latin typeface="Arial" panose="020B0604020202020204" pitchFamily="34" charset="0"/>
              <a:ea typeface="+mn-ea"/>
              <a:cs typeface="Arial" panose="020B0604020202020204" pitchFamily="34" charset="0"/>
            </a:endParaRPr>
          </a:p>
          <a:p>
            <a:pPr defTabSz="685800">
              <a:buClrTx/>
            </a:pPr>
            <a:endParaRPr lang="en-GB" sz="1350" kern="1200">
              <a:solidFill>
                <a:srgbClr val="2A8C96">
                  <a:lumMod val="75000"/>
                </a:srgbClr>
              </a:solidFill>
              <a:latin typeface="Arial" panose="020B0604020202020204" pitchFamily="34" charset="0"/>
              <a:ea typeface="+mn-ea"/>
              <a:cs typeface="Arial" panose="020B0604020202020204" pitchFamily="34" charset="0"/>
            </a:endParaRPr>
          </a:p>
        </p:txBody>
      </p:sp>
      <p:sp>
        <p:nvSpPr>
          <p:cNvPr id="12" name="Oval 11">
            <a:extLst>
              <a:ext uri="{FF2B5EF4-FFF2-40B4-BE49-F238E27FC236}">
                <a16:creationId xmlns:a16="http://schemas.microsoft.com/office/drawing/2014/main" id="{EEB3D46D-DB96-B5C9-121B-AC3C1955D7F8}"/>
              </a:ext>
            </a:extLst>
          </p:cNvPr>
          <p:cNvSpPr/>
          <p:nvPr/>
        </p:nvSpPr>
        <p:spPr>
          <a:xfrm>
            <a:off x="605272" y="2874796"/>
            <a:ext cx="522728" cy="5574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GB" sz="1350" kern="1200">
              <a:solidFill>
                <a:prstClr val="white"/>
              </a:solidFill>
              <a:latin typeface="Calibri" panose="020F0502020204030204"/>
            </a:endParaRPr>
          </a:p>
        </p:txBody>
      </p:sp>
      <p:pic>
        <p:nvPicPr>
          <p:cNvPr id="13" name="Picture 2" descr="Who Made That Twitter Bird? - The New York Times">
            <a:extLst>
              <a:ext uri="{FF2B5EF4-FFF2-40B4-BE49-F238E27FC236}">
                <a16:creationId xmlns:a16="http://schemas.microsoft.com/office/drawing/2014/main" id="{ACCB4CAC-5DBC-BEEF-6FC0-A9A5D190AC8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882" t="16089" r="19826" b="10534"/>
          <a:stretch/>
        </p:blipFill>
        <p:spPr bwMode="auto">
          <a:xfrm>
            <a:off x="715174" y="3029630"/>
            <a:ext cx="307334" cy="250836"/>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a:extLst>
              <a:ext uri="{FF2B5EF4-FFF2-40B4-BE49-F238E27FC236}">
                <a16:creationId xmlns:a16="http://schemas.microsoft.com/office/drawing/2014/main" id="{99C3C6DA-8859-A339-09D8-37E93BF38128}"/>
              </a:ext>
            </a:extLst>
          </p:cNvPr>
          <p:cNvSpPr/>
          <p:nvPr/>
        </p:nvSpPr>
        <p:spPr>
          <a:xfrm>
            <a:off x="641518" y="3638560"/>
            <a:ext cx="522728" cy="5574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GB" sz="1350" kern="1200">
              <a:solidFill>
                <a:prstClr val="white"/>
              </a:solidFill>
              <a:latin typeface="Calibri" panose="020F0502020204030204"/>
            </a:endParaRPr>
          </a:p>
        </p:txBody>
      </p:sp>
      <p:pic>
        <p:nvPicPr>
          <p:cNvPr id="15" name="Picture 6" descr="Image result for facebook">
            <a:extLst>
              <a:ext uri="{FF2B5EF4-FFF2-40B4-BE49-F238E27FC236}">
                <a16:creationId xmlns:a16="http://schemas.microsoft.com/office/drawing/2014/main" id="{D9DACC31-818B-15E8-9438-E1D216E2493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960" t="13489" r="50493" b="11472"/>
          <a:stretch/>
        </p:blipFill>
        <p:spPr bwMode="auto">
          <a:xfrm>
            <a:off x="765872" y="3756285"/>
            <a:ext cx="274020" cy="32200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B5606D42-EDA3-C5CF-E5CC-9F0078191427}"/>
              </a:ext>
            </a:extLst>
          </p:cNvPr>
          <p:cNvSpPr txBox="1"/>
          <p:nvPr/>
        </p:nvSpPr>
        <p:spPr>
          <a:xfrm>
            <a:off x="1237901" y="2964654"/>
            <a:ext cx="2614737" cy="323165"/>
          </a:xfrm>
          <a:prstGeom prst="rect">
            <a:avLst/>
          </a:prstGeom>
          <a:noFill/>
        </p:spPr>
        <p:txBody>
          <a:bodyPr wrap="square" rtlCol="0">
            <a:spAutoFit/>
          </a:bodyPr>
          <a:lstStyle/>
          <a:p>
            <a:pPr defTabSz="685800">
              <a:buClrTx/>
            </a:pPr>
            <a:r>
              <a:rPr lang="en-GB" sz="1500" kern="1200">
                <a:solidFill>
                  <a:prstClr val="white"/>
                </a:solidFill>
                <a:latin typeface="Arial" panose="020B0604020202020204" pitchFamily="34" charset="0"/>
                <a:ea typeface="+mn-ea"/>
                <a:cs typeface="Arial" panose="020B0604020202020204" pitchFamily="34" charset="0"/>
              </a:rPr>
              <a:t>@WholeSchoolSEND</a:t>
            </a:r>
          </a:p>
        </p:txBody>
      </p:sp>
      <p:sp>
        <p:nvSpPr>
          <p:cNvPr id="17" name="TextBox 16">
            <a:extLst>
              <a:ext uri="{FF2B5EF4-FFF2-40B4-BE49-F238E27FC236}">
                <a16:creationId xmlns:a16="http://schemas.microsoft.com/office/drawing/2014/main" id="{2521D1F6-5CA1-EFBD-4558-DFCDAE710FA2}"/>
              </a:ext>
            </a:extLst>
          </p:cNvPr>
          <p:cNvSpPr txBox="1"/>
          <p:nvPr/>
        </p:nvSpPr>
        <p:spPr>
          <a:xfrm>
            <a:off x="1237901" y="3741115"/>
            <a:ext cx="2614737" cy="323165"/>
          </a:xfrm>
          <a:prstGeom prst="rect">
            <a:avLst/>
          </a:prstGeom>
          <a:noFill/>
        </p:spPr>
        <p:txBody>
          <a:bodyPr wrap="square" rtlCol="0">
            <a:spAutoFit/>
          </a:bodyPr>
          <a:lstStyle/>
          <a:p>
            <a:pPr defTabSz="685800">
              <a:buClrTx/>
            </a:pPr>
            <a:r>
              <a:rPr lang="en-GB" sz="1500" kern="1200">
                <a:solidFill>
                  <a:prstClr val="white"/>
                </a:solidFill>
                <a:latin typeface="Arial" panose="020B0604020202020204" pitchFamily="34" charset="0"/>
                <a:ea typeface="+mn-ea"/>
                <a:cs typeface="Arial" panose="020B0604020202020204" pitchFamily="34" charset="0"/>
              </a:rPr>
              <a:t>Whole School SEND</a:t>
            </a:r>
          </a:p>
        </p:txBody>
      </p:sp>
      <p:sp>
        <p:nvSpPr>
          <p:cNvPr id="19" name="Oval 18">
            <a:extLst>
              <a:ext uri="{FF2B5EF4-FFF2-40B4-BE49-F238E27FC236}">
                <a16:creationId xmlns:a16="http://schemas.microsoft.com/office/drawing/2014/main" id="{058B6747-7857-CF33-C6F4-5461DF4AE00C}"/>
              </a:ext>
            </a:extLst>
          </p:cNvPr>
          <p:cNvSpPr/>
          <p:nvPr/>
        </p:nvSpPr>
        <p:spPr>
          <a:xfrm>
            <a:off x="652137" y="4420090"/>
            <a:ext cx="522728" cy="5574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GB" sz="1350" kern="1200">
              <a:solidFill>
                <a:prstClr val="white"/>
              </a:solidFill>
              <a:latin typeface="Calibri" panose="020F0502020204030204"/>
            </a:endParaRPr>
          </a:p>
        </p:txBody>
      </p:sp>
      <p:pic>
        <p:nvPicPr>
          <p:cNvPr id="18" name="Picture 17">
            <a:extLst>
              <a:ext uri="{FF2B5EF4-FFF2-40B4-BE49-F238E27FC236}">
                <a16:creationId xmlns:a16="http://schemas.microsoft.com/office/drawing/2014/main" id="{B93FDFCF-1672-0477-4E46-CEBB8C67C176}"/>
              </a:ext>
            </a:extLst>
          </p:cNvPr>
          <p:cNvPicPr>
            <a:picLocks noChangeAspect="1"/>
          </p:cNvPicPr>
          <p:nvPr/>
        </p:nvPicPr>
        <p:blipFill rotWithShape="1">
          <a:blip r:embed="rId6"/>
          <a:srcRect l="66807" t="35185" r="13291" b="35185"/>
          <a:stretch/>
        </p:blipFill>
        <p:spPr>
          <a:xfrm>
            <a:off x="776491" y="4551801"/>
            <a:ext cx="279407" cy="283133"/>
          </a:xfrm>
          <a:prstGeom prst="rect">
            <a:avLst/>
          </a:prstGeom>
        </p:spPr>
      </p:pic>
      <p:sp>
        <p:nvSpPr>
          <p:cNvPr id="20" name="TextBox 19">
            <a:extLst>
              <a:ext uri="{FF2B5EF4-FFF2-40B4-BE49-F238E27FC236}">
                <a16:creationId xmlns:a16="http://schemas.microsoft.com/office/drawing/2014/main" id="{B4DFF097-0431-C48F-CB79-29AB9FF2477E}"/>
              </a:ext>
            </a:extLst>
          </p:cNvPr>
          <p:cNvSpPr txBox="1"/>
          <p:nvPr/>
        </p:nvSpPr>
        <p:spPr>
          <a:xfrm>
            <a:off x="1237901" y="4543326"/>
            <a:ext cx="2614737" cy="323165"/>
          </a:xfrm>
          <a:prstGeom prst="rect">
            <a:avLst/>
          </a:prstGeom>
          <a:noFill/>
        </p:spPr>
        <p:txBody>
          <a:bodyPr wrap="square" rtlCol="0">
            <a:spAutoFit/>
          </a:bodyPr>
          <a:lstStyle/>
          <a:p>
            <a:pPr defTabSz="685800">
              <a:buClrTx/>
            </a:pPr>
            <a:r>
              <a:rPr lang="en-GB" sz="1500" kern="1200">
                <a:solidFill>
                  <a:prstClr val="white"/>
                </a:solidFill>
                <a:latin typeface="Arial" panose="020B0604020202020204" pitchFamily="34" charset="0"/>
                <a:ea typeface="+mn-ea"/>
                <a:cs typeface="Arial" panose="020B0604020202020204" pitchFamily="34" charset="0"/>
              </a:rPr>
              <a:t>Whole School SEND</a:t>
            </a:r>
          </a:p>
        </p:txBody>
      </p:sp>
    </p:spTree>
    <p:extLst>
      <p:ext uri="{BB962C8B-B14F-4D97-AF65-F5344CB8AC3E}">
        <p14:creationId xmlns:p14="http://schemas.microsoft.com/office/powerpoint/2010/main" val="1375390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81"/>
          <p:cNvSpPr txBox="1">
            <a:spLocks noGrp="1"/>
          </p:cNvSpPr>
          <p:nvPr>
            <p:ph type="title"/>
          </p:nvPr>
        </p:nvSpPr>
        <p:spPr>
          <a:xfrm>
            <a:off x="628650" y="273850"/>
            <a:ext cx="85155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GB"/>
              <a:t>Reviewing inclusivity</a:t>
            </a:r>
            <a:endParaRPr/>
          </a:p>
        </p:txBody>
      </p:sp>
      <p:sp>
        <p:nvSpPr>
          <p:cNvPr id="404" name="Google Shape;404;p81"/>
          <p:cNvSpPr/>
          <p:nvPr/>
        </p:nvSpPr>
        <p:spPr>
          <a:xfrm>
            <a:off x="899825" y="1606668"/>
            <a:ext cx="2178300" cy="915000"/>
          </a:xfrm>
          <a:prstGeom prst="roundRect">
            <a:avLst>
              <a:gd name="adj" fmla="val 16667"/>
            </a:avLst>
          </a:prstGeom>
          <a:solidFill>
            <a:schemeClr val="lt2"/>
          </a:solidFill>
          <a:ln w="9525" cap="flat" cmpd="sng">
            <a:solidFill>
              <a:srgbClr val="06788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000" b="1">
                <a:solidFill>
                  <a:srgbClr val="067887"/>
                </a:solidFill>
                <a:latin typeface="Calibri"/>
                <a:ea typeface="Calibri"/>
                <a:cs typeface="Calibri"/>
                <a:sym typeface="Calibri"/>
              </a:rPr>
              <a:t>Identification of SEND</a:t>
            </a:r>
            <a:endParaRPr sz="2000" b="1">
              <a:solidFill>
                <a:srgbClr val="067887"/>
              </a:solidFill>
              <a:latin typeface="Calibri"/>
              <a:ea typeface="Calibri"/>
              <a:cs typeface="Calibri"/>
              <a:sym typeface="Calibri"/>
            </a:endParaRPr>
          </a:p>
        </p:txBody>
      </p:sp>
      <p:sp>
        <p:nvSpPr>
          <p:cNvPr id="405" name="Google Shape;405;p81"/>
          <p:cNvSpPr/>
          <p:nvPr/>
        </p:nvSpPr>
        <p:spPr>
          <a:xfrm>
            <a:off x="3482850" y="1606668"/>
            <a:ext cx="2178300" cy="915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000" b="1">
                <a:solidFill>
                  <a:srgbClr val="067887"/>
                </a:solidFill>
                <a:latin typeface="Calibri"/>
                <a:ea typeface="Calibri"/>
                <a:cs typeface="Calibri"/>
                <a:sym typeface="Calibri"/>
              </a:rPr>
              <a:t>SENDCO role &amp; experience</a:t>
            </a:r>
            <a:endParaRPr sz="1200">
              <a:latin typeface="Calibri"/>
              <a:ea typeface="Calibri"/>
              <a:cs typeface="Calibri"/>
              <a:sym typeface="Calibri"/>
            </a:endParaRPr>
          </a:p>
        </p:txBody>
      </p:sp>
      <p:sp>
        <p:nvSpPr>
          <p:cNvPr id="406" name="Google Shape;406;p81"/>
          <p:cNvSpPr/>
          <p:nvPr/>
        </p:nvSpPr>
        <p:spPr>
          <a:xfrm>
            <a:off x="6065875" y="1606668"/>
            <a:ext cx="2178300" cy="915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000" b="1">
                <a:solidFill>
                  <a:srgbClr val="067887"/>
                </a:solidFill>
                <a:latin typeface="Calibri"/>
                <a:ea typeface="Calibri"/>
                <a:cs typeface="Calibri"/>
                <a:sym typeface="Calibri"/>
              </a:rPr>
              <a:t>Headteachers’ previous experience</a:t>
            </a:r>
            <a:endParaRPr sz="1200">
              <a:latin typeface="Calibri"/>
              <a:ea typeface="Calibri"/>
              <a:cs typeface="Calibri"/>
              <a:sym typeface="Calibri"/>
            </a:endParaRPr>
          </a:p>
        </p:txBody>
      </p:sp>
      <p:sp>
        <p:nvSpPr>
          <p:cNvPr id="407" name="Google Shape;407;p81"/>
          <p:cNvSpPr/>
          <p:nvPr/>
        </p:nvSpPr>
        <p:spPr>
          <a:xfrm>
            <a:off x="899825" y="3646979"/>
            <a:ext cx="2178300" cy="915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000" b="1">
                <a:solidFill>
                  <a:srgbClr val="067887"/>
                </a:solidFill>
                <a:latin typeface="Calibri"/>
                <a:ea typeface="Calibri"/>
                <a:cs typeface="Calibri"/>
                <a:sym typeface="Calibri"/>
              </a:rPr>
              <a:t>Informal observations</a:t>
            </a:r>
            <a:endParaRPr>
              <a:latin typeface="Calibri"/>
              <a:ea typeface="Calibri"/>
              <a:cs typeface="Calibri"/>
              <a:sym typeface="Calibri"/>
            </a:endParaRPr>
          </a:p>
        </p:txBody>
      </p:sp>
      <p:sp>
        <p:nvSpPr>
          <p:cNvPr id="408" name="Google Shape;408;p81"/>
          <p:cNvSpPr/>
          <p:nvPr/>
        </p:nvSpPr>
        <p:spPr>
          <a:xfrm>
            <a:off x="3482850" y="3646979"/>
            <a:ext cx="2178300" cy="915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000" b="1" dirty="0">
                <a:solidFill>
                  <a:srgbClr val="067887"/>
                </a:solidFill>
                <a:latin typeface="Calibri"/>
                <a:ea typeface="Calibri"/>
                <a:cs typeface="Calibri"/>
                <a:sym typeface="Calibri"/>
              </a:rPr>
              <a:t>Feedback, e.g. SCPs, Ofsted</a:t>
            </a:r>
            <a:endParaRPr dirty="0">
              <a:latin typeface="Calibri"/>
              <a:ea typeface="Calibri"/>
              <a:cs typeface="Calibri"/>
              <a:sym typeface="Calibri"/>
            </a:endParaRPr>
          </a:p>
        </p:txBody>
      </p:sp>
      <p:sp>
        <p:nvSpPr>
          <p:cNvPr id="409" name="Google Shape;409;p81"/>
          <p:cNvSpPr/>
          <p:nvPr/>
        </p:nvSpPr>
        <p:spPr>
          <a:xfrm>
            <a:off x="6065875" y="3646979"/>
            <a:ext cx="2178300" cy="915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000" b="1">
                <a:solidFill>
                  <a:srgbClr val="067887"/>
                </a:solidFill>
                <a:latin typeface="Calibri"/>
                <a:ea typeface="Calibri"/>
                <a:cs typeface="Calibri"/>
                <a:sym typeface="Calibri"/>
              </a:rPr>
              <a:t>Listening / addressing language used</a:t>
            </a:r>
            <a:endParaRPr>
              <a:latin typeface="Calibri"/>
              <a:ea typeface="Calibri"/>
              <a:cs typeface="Calibri"/>
              <a:sym typeface="Calibri"/>
            </a:endParaRPr>
          </a:p>
        </p:txBody>
      </p:sp>
      <p:sp>
        <p:nvSpPr>
          <p:cNvPr id="2" name="Google Shape;407;p81">
            <a:extLst>
              <a:ext uri="{FF2B5EF4-FFF2-40B4-BE49-F238E27FC236}">
                <a16:creationId xmlns:a16="http://schemas.microsoft.com/office/drawing/2014/main" id="{C6D043B9-654B-5AC9-23C4-AE1B6A4301F4}"/>
              </a:ext>
            </a:extLst>
          </p:cNvPr>
          <p:cNvSpPr/>
          <p:nvPr/>
        </p:nvSpPr>
        <p:spPr>
          <a:xfrm>
            <a:off x="3495046" y="2621833"/>
            <a:ext cx="2178300" cy="915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000" b="1" dirty="0">
                <a:solidFill>
                  <a:srgbClr val="067887"/>
                </a:solidFill>
                <a:latin typeface="Calibri"/>
                <a:ea typeface="Calibri"/>
                <a:cs typeface="Calibri"/>
                <a:sym typeface="Calibri"/>
              </a:rPr>
              <a:t>Attendance</a:t>
            </a:r>
            <a:endParaRPr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82"/>
          <p:cNvSpPr txBox="1">
            <a:spLocks noGrp="1"/>
          </p:cNvSpPr>
          <p:nvPr>
            <p:ph type="title"/>
          </p:nvPr>
        </p:nvSpPr>
        <p:spPr>
          <a:xfrm>
            <a:off x="628650" y="273850"/>
            <a:ext cx="84606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GB"/>
              <a:t>The Role of the SENDCO</a:t>
            </a:r>
            <a:endParaRPr/>
          </a:p>
        </p:txBody>
      </p:sp>
      <p:pic>
        <p:nvPicPr>
          <p:cNvPr id="415" name="Google Shape;415;p82"/>
          <p:cNvPicPr preferRelativeResize="0"/>
          <p:nvPr/>
        </p:nvPicPr>
        <p:blipFill>
          <a:blip r:embed="rId3">
            <a:alphaModFix/>
          </a:blip>
          <a:stretch>
            <a:fillRect/>
          </a:stretch>
        </p:blipFill>
        <p:spPr>
          <a:xfrm>
            <a:off x="2689975" y="1470075"/>
            <a:ext cx="4068862" cy="3260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83"/>
          <p:cNvSpPr txBox="1"/>
          <p:nvPr/>
        </p:nvSpPr>
        <p:spPr>
          <a:xfrm>
            <a:off x="628650" y="1542300"/>
            <a:ext cx="6187800" cy="2960400"/>
          </a:xfrm>
          <a:prstGeom prst="rect">
            <a:avLst/>
          </a:prstGeom>
          <a:noFill/>
          <a:ln>
            <a:noFill/>
          </a:ln>
        </p:spPr>
        <p:txBody>
          <a:bodyPr spcFirstLastPara="1" wrap="square" lIns="91425" tIns="91425" rIns="91425" bIns="91425" anchor="t" anchorCtr="0">
            <a:spAutoFit/>
          </a:bodyPr>
          <a:lstStyle/>
          <a:p>
            <a:pPr marL="457200" lvl="0" indent="-323850" algn="l" rtl="0">
              <a:lnSpc>
                <a:spcPct val="150000"/>
              </a:lnSpc>
              <a:spcBef>
                <a:spcPts val="0"/>
              </a:spcBef>
              <a:spcAft>
                <a:spcPts val="0"/>
              </a:spcAft>
              <a:buClr>
                <a:schemeClr val="dk2"/>
              </a:buClr>
              <a:buSzPts val="1500"/>
              <a:buFont typeface="Calibri"/>
              <a:buChar char="•"/>
            </a:pPr>
            <a:r>
              <a:rPr lang="en-GB" sz="2050">
                <a:solidFill>
                  <a:schemeClr val="dk2"/>
                </a:solidFill>
                <a:highlight>
                  <a:srgbClr val="FFFFFF"/>
                </a:highlight>
                <a:latin typeface="Calibri"/>
                <a:ea typeface="Calibri"/>
                <a:cs typeface="Calibri"/>
                <a:sym typeface="Calibri"/>
              </a:rPr>
              <a:t>9,092,073</a:t>
            </a:r>
            <a:r>
              <a:rPr lang="en-GB" sz="2100">
                <a:solidFill>
                  <a:schemeClr val="dk2"/>
                </a:solidFill>
                <a:latin typeface="Calibri"/>
                <a:ea typeface="Calibri"/>
                <a:cs typeface="Calibri"/>
                <a:sym typeface="Calibri"/>
              </a:rPr>
              <a:t> pupils in schools in England</a:t>
            </a:r>
            <a:endParaRPr sz="2100">
              <a:solidFill>
                <a:schemeClr val="dk2"/>
              </a:solidFill>
              <a:latin typeface="Calibri"/>
              <a:ea typeface="Calibri"/>
              <a:cs typeface="Calibri"/>
              <a:sym typeface="Calibri"/>
            </a:endParaRPr>
          </a:p>
          <a:p>
            <a:pPr marL="457200" lvl="0" indent="-361950" algn="l" rtl="0">
              <a:lnSpc>
                <a:spcPct val="150000"/>
              </a:lnSpc>
              <a:spcBef>
                <a:spcPts val="1000"/>
              </a:spcBef>
              <a:spcAft>
                <a:spcPts val="0"/>
              </a:spcAft>
              <a:buClr>
                <a:schemeClr val="dk2"/>
              </a:buClr>
              <a:buSzPts val="2100"/>
              <a:buFont typeface="Calibri"/>
              <a:buChar char="•"/>
            </a:pPr>
            <a:r>
              <a:rPr lang="en-GB" sz="2100">
                <a:solidFill>
                  <a:schemeClr val="dk2"/>
                </a:solidFill>
                <a:latin typeface="Calibri"/>
                <a:ea typeface="Calibri"/>
                <a:cs typeface="Calibri"/>
                <a:sym typeface="Calibri"/>
              </a:rPr>
              <a:t>1,673,205 of those have a SEND (18.4%)</a:t>
            </a:r>
            <a:endParaRPr sz="2100">
              <a:solidFill>
                <a:schemeClr val="dk2"/>
              </a:solidFill>
              <a:latin typeface="Calibri"/>
              <a:ea typeface="Calibri"/>
              <a:cs typeface="Calibri"/>
              <a:sym typeface="Calibri"/>
            </a:endParaRPr>
          </a:p>
          <a:p>
            <a:pPr marL="457200" lvl="0" indent="-361950" algn="l" rtl="0">
              <a:lnSpc>
                <a:spcPct val="150000"/>
              </a:lnSpc>
              <a:spcBef>
                <a:spcPts val="1000"/>
              </a:spcBef>
              <a:spcAft>
                <a:spcPts val="0"/>
              </a:spcAft>
              <a:buClr>
                <a:schemeClr val="dk2"/>
              </a:buClr>
              <a:buSzPts val="2100"/>
              <a:buFont typeface="Calibri"/>
              <a:buChar char="•"/>
            </a:pPr>
            <a:r>
              <a:rPr lang="en-GB" sz="2100">
                <a:solidFill>
                  <a:schemeClr val="dk2"/>
                </a:solidFill>
                <a:latin typeface="Calibri"/>
                <a:ea typeface="Calibri"/>
                <a:cs typeface="Calibri"/>
                <a:sym typeface="Calibri"/>
              </a:rPr>
              <a:t>434,354 have EHCPs (4.3%)</a:t>
            </a:r>
            <a:endParaRPr sz="2100">
              <a:solidFill>
                <a:schemeClr val="dk2"/>
              </a:solidFill>
              <a:latin typeface="Calibri"/>
              <a:ea typeface="Calibri"/>
              <a:cs typeface="Calibri"/>
              <a:sym typeface="Calibri"/>
            </a:endParaRPr>
          </a:p>
          <a:p>
            <a:pPr marL="457200" lvl="0" indent="-361950" algn="l" rtl="0">
              <a:lnSpc>
                <a:spcPct val="150000"/>
              </a:lnSpc>
              <a:spcBef>
                <a:spcPts val="1000"/>
              </a:spcBef>
              <a:spcAft>
                <a:spcPts val="0"/>
              </a:spcAft>
              <a:buClr>
                <a:schemeClr val="dk2"/>
              </a:buClr>
              <a:buSzPts val="2100"/>
              <a:buFont typeface="Calibri"/>
              <a:buChar char="•"/>
            </a:pPr>
            <a:r>
              <a:rPr lang="en-GB" sz="2100">
                <a:solidFill>
                  <a:schemeClr val="dk2"/>
                </a:solidFill>
                <a:latin typeface="Calibri"/>
                <a:ea typeface="Calibri"/>
                <a:cs typeface="Calibri"/>
                <a:sym typeface="Calibri"/>
              </a:rPr>
              <a:t>54.4% pupils with EHCPs in mainstream</a:t>
            </a:r>
            <a:endParaRPr sz="2100">
              <a:solidFill>
                <a:schemeClr val="dk2"/>
              </a:solidFill>
              <a:latin typeface="Calibri"/>
              <a:ea typeface="Calibri"/>
              <a:cs typeface="Calibri"/>
              <a:sym typeface="Calibri"/>
            </a:endParaRPr>
          </a:p>
          <a:p>
            <a:pPr marL="457200" lvl="0" indent="-361950" algn="l" rtl="0">
              <a:lnSpc>
                <a:spcPct val="150000"/>
              </a:lnSpc>
              <a:spcBef>
                <a:spcPts val="1000"/>
              </a:spcBef>
              <a:spcAft>
                <a:spcPts val="1000"/>
              </a:spcAft>
              <a:buClr>
                <a:schemeClr val="dk2"/>
              </a:buClr>
              <a:buSzPts val="2100"/>
              <a:buFont typeface="Calibri"/>
              <a:buChar char="•"/>
            </a:pPr>
            <a:r>
              <a:rPr lang="en-GB" sz="2100" b="1" i="1">
                <a:solidFill>
                  <a:schemeClr val="dk2"/>
                </a:solidFill>
                <a:latin typeface="Calibri"/>
                <a:ea typeface="Calibri"/>
                <a:cs typeface="Calibri"/>
                <a:sym typeface="Calibri"/>
              </a:rPr>
              <a:t>EPI: 39% SEND at some point</a:t>
            </a:r>
            <a:endParaRPr sz="2100">
              <a:solidFill>
                <a:schemeClr val="dk2"/>
              </a:solidFill>
              <a:latin typeface="Calibri"/>
              <a:ea typeface="Calibri"/>
              <a:cs typeface="Calibri"/>
              <a:sym typeface="Calibri"/>
            </a:endParaRPr>
          </a:p>
        </p:txBody>
      </p:sp>
      <p:sp>
        <p:nvSpPr>
          <p:cNvPr id="422" name="Google Shape;422;p83"/>
          <p:cNvSpPr txBox="1">
            <a:spLocks noGrp="1"/>
          </p:cNvSpPr>
          <p:nvPr>
            <p:ph type="title"/>
          </p:nvPr>
        </p:nvSpPr>
        <p:spPr>
          <a:xfrm>
            <a:off x="628650" y="273850"/>
            <a:ext cx="84606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GB"/>
              <a:t>The Hamster Wheel… Why?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84"/>
          <p:cNvSpPr txBox="1">
            <a:spLocks noGrp="1"/>
          </p:cNvSpPr>
          <p:nvPr>
            <p:ph type="title"/>
          </p:nvPr>
        </p:nvSpPr>
        <p:spPr>
          <a:xfrm>
            <a:off x="628650" y="273850"/>
            <a:ext cx="84606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GB"/>
              <a:t>EPI: 39% at some point</a:t>
            </a:r>
            <a:endParaRPr/>
          </a:p>
        </p:txBody>
      </p:sp>
      <p:pic>
        <p:nvPicPr>
          <p:cNvPr id="429" name="Google Shape;429;p84" descr="Chart, bar chart&#10;&#10;Description automatically generated"/>
          <p:cNvPicPr preferRelativeResize="0"/>
          <p:nvPr/>
        </p:nvPicPr>
        <p:blipFill rotWithShape="1">
          <a:blip r:embed="rId3">
            <a:alphaModFix/>
          </a:blip>
          <a:srcRect t="5802" b="6285"/>
          <a:stretch/>
        </p:blipFill>
        <p:spPr>
          <a:xfrm>
            <a:off x="1886275" y="1442300"/>
            <a:ext cx="5945351" cy="3132499"/>
          </a:xfrm>
          <a:prstGeom prst="rect">
            <a:avLst/>
          </a:prstGeom>
          <a:noFill/>
          <a:ln>
            <a:noFill/>
          </a:ln>
        </p:spPr>
      </p:pic>
      <p:sp>
        <p:nvSpPr>
          <p:cNvPr id="430" name="Google Shape;430;p84"/>
          <p:cNvSpPr txBox="1"/>
          <p:nvPr/>
        </p:nvSpPr>
        <p:spPr>
          <a:xfrm>
            <a:off x="4416725" y="4631075"/>
            <a:ext cx="4807500" cy="230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900">
                <a:solidFill>
                  <a:schemeClr val="dk2"/>
                </a:solidFill>
                <a:latin typeface="Open Sans"/>
                <a:ea typeface="Open Sans"/>
                <a:cs typeface="Open Sans"/>
                <a:sym typeface="Open Sans"/>
              </a:rPr>
              <a:t>Source: Education Policy Institute - </a:t>
            </a:r>
            <a:r>
              <a:rPr lang="en-GB" sz="900" u="sng">
                <a:solidFill>
                  <a:schemeClr val="dk2"/>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How many children have SEND?</a:t>
            </a:r>
            <a:r>
              <a:rPr lang="en-GB" sz="900">
                <a:solidFill>
                  <a:schemeClr val="dk2"/>
                </a:solidFill>
                <a:latin typeface="Open Sans"/>
                <a:ea typeface="Open Sans"/>
                <a:cs typeface="Open Sans"/>
                <a:sym typeface="Open Sans"/>
              </a:rPr>
              <a:t> Hutchinson (2017)</a:t>
            </a:r>
            <a:endParaRPr sz="900">
              <a:solidFill>
                <a:schemeClr val="dk2"/>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85"/>
          <p:cNvSpPr/>
          <p:nvPr/>
        </p:nvSpPr>
        <p:spPr>
          <a:xfrm>
            <a:off x="482950" y="1175350"/>
            <a:ext cx="8213700" cy="299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pic>
        <p:nvPicPr>
          <p:cNvPr id="437" name="Google Shape;437;p85"/>
          <p:cNvPicPr preferRelativeResize="0"/>
          <p:nvPr/>
        </p:nvPicPr>
        <p:blipFill>
          <a:blip r:embed="rId3">
            <a:alphaModFix/>
          </a:blip>
          <a:stretch>
            <a:fillRect/>
          </a:stretch>
        </p:blipFill>
        <p:spPr>
          <a:xfrm>
            <a:off x="3910600" y="566488"/>
            <a:ext cx="5047625" cy="3858324"/>
          </a:xfrm>
          <a:prstGeom prst="rect">
            <a:avLst/>
          </a:prstGeom>
          <a:noFill/>
          <a:ln>
            <a:noFill/>
          </a:ln>
        </p:spPr>
      </p:pic>
      <p:sp>
        <p:nvSpPr>
          <p:cNvPr id="438" name="Google Shape;438;p85"/>
          <p:cNvSpPr txBox="1"/>
          <p:nvPr/>
        </p:nvSpPr>
        <p:spPr>
          <a:xfrm>
            <a:off x="184150" y="626525"/>
            <a:ext cx="3000000" cy="3433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250" b="1">
                <a:solidFill>
                  <a:schemeClr val="dk2"/>
                </a:solidFill>
                <a:highlight>
                  <a:srgbClr val="FFFFFF"/>
                </a:highlight>
                <a:latin typeface="Calibri"/>
                <a:ea typeface="Calibri"/>
                <a:cs typeface="Calibri"/>
                <a:sym typeface="Calibri"/>
              </a:rPr>
              <a:t>Primary: </a:t>
            </a:r>
            <a:endParaRPr sz="2250" b="1">
              <a:solidFill>
                <a:schemeClr val="dk2"/>
              </a:solidFill>
              <a:highlight>
                <a:srgbClr val="FFFFFF"/>
              </a:highlight>
              <a:latin typeface="Calibri"/>
              <a:ea typeface="Calibri"/>
              <a:cs typeface="Calibri"/>
              <a:sym typeface="Calibri"/>
            </a:endParaRPr>
          </a:p>
          <a:p>
            <a:pPr marL="457200" lvl="0" indent="-371475" algn="l" rtl="0">
              <a:lnSpc>
                <a:spcPct val="115000"/>
              </a:lnSpc>
              <a:spcBef>
                <a:spcPts val="1000"/>
              </a:spcBef>
              <a:spcAft>
                <a:spcPts val="0"/>
              </a:spcAft>
              <a:buClr>
                <a:schemeClr val="dk2"/>
              </a:buClr>
              <a:buSzPts val="2250"/>
              <a:buFont typeface="Calibri"/>
              <a:buChar char="➢"/>
            </a:pPr>
            <a:r>
              <a:rPr lang="en-GB" sz="2250" b="1">
                <a:solidFill>
                  <a:schemeClr val="dk2"/>
                </a:solidFill>
                <a:highlight>
                  <a:srgbClr val="FFFFFF"/>
                </a:highlight>
                <a:latin typeface="Calibri"/>
                <a:ea typeface="Calibri"/>
                <a:cs typeface="Calibri"/>
                <a:sym typeface="Calibri"/>
              </a:rPr>
              <a:t>3% EHCP </a:t>
            </a:r>
            <a:endParaRPr sz="2250" b="1">
              <a:solidFill>
                <a:schemeClr val="dk2"/>
              </a:solidFill>
              <a:highlight>
                <a:srgbClr val="FFFFFF"/>
              </a:highlight>
              <a:latin typeface="Calibri"/>
              <a:ea typeface="Calibri"/>
              <a:cs typeface="Calibri"/>
              <a:sym typeface="Calibri"/>
            </a:endParaRPr>
          </a:p>
          <a:p>
            <a:pPr marL="457200" lvl="0" indent="-371475" algn="l" rtl="0">
              <a:lnSpc>
                <a:spcPct val="115000"/>
              </a:lnSpc>
              <a:spcBef>
                <a:spcPts val="0"/>
              </a:spcBef>
              <a:spcAft>
                <a:spcPts val="0"/>
              </a:spcAft>
              <a:buClr>
                <a:schemeClr val="dk2"/>
              </a:buClr>
              <a:buSzPts val="2250"/>
              <a:buFont typeface="Calibri"/>
              <a:buChar char="➢"/>
            </a:pPr>
            <a:r>
              <a:rPr lang="en-GB" sz="2250" b="1">
                <a:solidFill>
                  <a:schemeClr val="dk2"/>
                </a:solidFill>
                <a:highlight>
                  <a:srgbClr val="FFFFFF"/>
                </a:highlight>
                <a:latin typeface="Calibri"/>
                <a:ea typeface="Calibri"/>
                <a:cs typeface="Calibri"/>
                <a:sym typeface="Calibri"/>
              </a:rPr>
              <a:t>14.1% SEN Support</a:t>
            </a:r>
            <a:endParaRPr sz="2250" b="1">
              <a:solidFill>
                <a:schemeClr val="dk2"/>
              </a:solidFill>
              <a:highlight>
                <a:srgbClr val="FFFFFF"/>
              </a:highlight>
              <a:latin typeface="Calibri"/>
              <a:ea typeface="Calibri"/>
              <a:cs typeface="Calibri"/>
              <a:sym typeface="Calibri"/>
            </a:endParaRPr>
          </a:p>
          <a:p>
            <a:pPr marL="0" lvl="0" indent="0" algn="l" rtl="0">
              <a:lnSpc>
                <a:spcPct val="115000"/>
              </a:lnSpc>
              <a:spcBef>
                <a:spcPts val="1000"/>
              </a:spcBef>
              <a:spcAft>
                <a:spcPts val="0"/>
              </a:spcAft>
              <a:buNone/>
            </a:pPr>
            <a:endParaRPr sz="2250" b="1">
              <a:solidFill>
                <a:schemeClr val="dk2"/>
              </a:solidFill>
              <a:highlight>
                <a:srgbClr val="FFFFFF"/>
              </a:highlight>
              <a:latin typeface="Calibri"/>
              <a:ea typeface="Calibri"/>
              <a:cs typeface="Calibri"/>
              <a:sym typeface="Calibri"/>
            </a:endParaRPr>
          </a:p>
          <a:p>
            <a:pPr marL="0" lvl="0" indent="0" algn="l" rtl="0">
              <a:lnSpc>
                <a:spcPct val="115000"/>
              </a:lnSpc>
              <a:spcBef>
                <a:spcPts val="1000"/>
              </a:spcBef>
              <a:spcAft>
                <a:spcPts val="0"/>
              </a:spcAft>
              <a:buNone/>
            </a:pPr>
            <a:r>
              <a:rPr lang="en-GB" sz="2250" b="1">
                <a:solidFill>
                  <a:schemeClr val="dk2"/>
                </a:solidFill>
                <a:highlight>
                  <a:srgbClr val="FFFFFF"/>
                </a:highlight>
                <a:latin typeface="Calibri"/>
                <a:ea typeface="Calibri"/>
                <a:cs typeface="Calibri"/>
                <a:sym typeface="Calibri"/>
              </a:rPr>
              <a:t>Secondary:</a:t>
            </a:r>
            <a:endParaRPr sz="2250" b="1">
              <a:solidFill>
                <a:schemeClr val="dk2"/>
              </a:solidFill>
              <a:highlight>
                <a:srgbClr val="FFFFFF"/>
              </a:highlight>
              <a:latin typeface="Calibri"/>
              <a:ea typeface="Calibri"/>
              <a:cs typeface="Calibri"/>
              <a:sym typeface="Calibri"/>
            </a:endParaRPr>
          </a:p>
          <a:p>
            <a:pPr marL="457200" lvl="0" indent="-371475" algn="l" rtl="0">
              <a:lnSpc>
                <a:spcPct val="115000"/>
              </a:lnSpc>
              <a:spcBef>
                <a:spcPts val="1000"/>
              </a:spcBef>
              <a:spcAft>
                <a:spcPts val="0"/>
              </a:spcAft>
              <a:buClr>
                <a:schemeClr val="dk2"/>
              </a:buClr>
              <a:buSzPts val="2250"/>
              <a:buFont typeface="Calibri"/>
              <a:buChar char="➢"/>
            </a:pPr>
            <a:r>
              <a:rPr lang="en-GB" sz="2250" b="1">
                <a:solidFill>
                  <a:schemeClr val="dk2"/>
                </a:solidFill>
                <a:highlight>
                  <a:srgbClr val="FFFFFF"/>
                </a:highlight>
                <a:latin typeface="Calibri"/>
                <a:ea typeface="Calibri"/>
                <a:cs typeface="Calibri"/>
                <a:sym typeface="Calibri"/>
              </a:rPr>
              <a:t>2.7% EHCP</a:t>
            </a:r>
            <a:endParaRPr sz="2250" b="1">
              <a:solidFill>
                <a:schemeClr val="dk2"/>
              </a:solidFill>
              <a:highlight>
                <a:srgbClr val="FFFFFF"/>
              </a:highlight>
              <a:latin typeface="Calibri"/>
              <a:ea typeface="Calibri"/>
              <a:cs typeface="Calibri"/>
              <a:sym typeface="Calibri"/>
            </a:endParaRPr>
          </a:p>
          <a:p>
            <a:pPr marL="457200" lvl="0" indent="-371475" algn="l" rtl="0">
              <a:lnSpc>
                <a:spcPct val="115000"/>
              </a:lnSpc>
              <a:spcBef>
                <a:spcPts val="0"/>
              </a:spcBef>
              <a:spcAft>
                <a:spcPts val="0"/>
              </a:spcAft>
              <a:buClr>
                <a:schemeClr val="dk2"/>
              </a:buClr>
              <a:buSzPts val="2250"/>
              <a:buFont typeface="Calibri"/>
              <a:buChar char="➢"/>
            </a:pPr>
            <a:r>
              <a:rPr lang="en-GB" sz="2250" b="1">
                <a:solidFill>
                  <a:schemeClr val="dk2"/>
                </a:solidFill>
                <a:highlight>
                  <a:srgbClr val="FFFFFF"/>
                </a:highlight>
                <a:latin typeface="Calibri"/>
                <a:ea typeface="Calibri"/>
                <a:cs typeface="Calibri"/>
                <a:sym typeface="Calibri"/>
              </a:rPr>
              <a:t>12.9% SEN Support</a:t>
            </a:r>
            <a:endParaRPr sz="1450">
              <a:solidFill>
                <a:schemeClr val="dk2"/>
              </a:solidFill>
              <a:highlight>
                <a:srgbClr val="FFFFFF"/>
              </a:highlight>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RLT Colour Theme (3)">
      <a:dk1>
        <a:srgbClr val="1F5E5D"/>
      </a:dk1>
      <a:lt1>
        <a:srgbClr val="FFFFFF"/>
      </a:lt1>
      <a:dk2>
        <a:srgbClr val="1F7176"/>
      </a:dk2>
      <a:lt2>
        <a:srgbClr val="E2EFD7"/>
      </a:lt2>
      <a:accent1>
        <a:srgbClr val="4D6C81"/>
      </a:accent1>
      <a:accent2>
        <a:srgbClr val="381B17"/>
      </a:accent2>
      <a:accent3>
        <a:srgbClr val="4F7492"/>
      </a:accent3>
      <a:accent4>
        <a:srgbClr val="484C50"/>
      </a:accent4>
      <a:accent5>
        <a:srgbClr val="4C6D82"/>
      </a:accent5>
      <a:accent6>
        <a:srgbClr val="CCD2D7"/>
      </a:accent6>
      <a:hlink>
        <a:srgbClr val="4069A4"/>
      </a:hlink>
      <a:folHlink>
        <a:srgbClr val="4664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LT Colour Theme (3)">
      <a:dk1>
        <a:srgbClr val="1F5E5D"/>
      </a:dk1>
      <a:lt1>
        <a:srgbClr val="FFFFFF"/>
      </a:lt1>
      <a:dk2>
        <a:srgbClr val="1F7176"/>
      </a:dk2>
      <a:lt2>
        <a:srgbClr val="E2EFD7"/>
      </a:lt2>
      <a:accent1>
        <a:srgbClr val="4D6C81"/>
      </a:accent1>
      <a:accent2>
        <a:srgbClr val="381B17"/>
      </a:accent2>
      <a:accent3>
        <a:srgbClr val="4F7492"/>
      </a:accent3>
      <a:accent4>
        <a:srgbClr val="484C50"/>
      </a:accent4>
      <a:accent5>
        <a:srgbClr val="4C6D82"/>
      </a:accent5>
      <a:accent6>
        <a:srgbClr val="CCD2D7"/>
      </a:accent6>
      <a:hlink>
        <a:srgbClr val="4069A4"/>
      </a:hlink>
      <a:folHlink>
        <a:srgbClr val="4664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RLT Colour Theme (3)">
      <a:dk1>
        <a:srgbClr val="1F5E5D"/>
      </a:dk1>
      <a:lt1>
        <a:srgbClr val="FFFFFF"/>
      </a:lt1>
      <a:dk2>
        <a:srgbClr val="1F7176"/>
      </a:dk2>
      <a:lt2>
        <a:srgbClr val="E2EFD7"/>
      </a:lt2>
      <a:accent1>
        <a:srgbClr val="4D6C81"/>
      </a:accent1>
      <a:accent2>
        <a:srgbClr val="381B17"/>
      </a:accent2>
      <a:accent3>
        <a:srgbClr val="4F7492"/>
      </a:accent3>
      <a:accent4>
        <a:srgbClr val="484C50"/>
      </a:accent4>
      <a:accent5>
        <a:srgbClr val="4C6D82"/>
      </a:accent5>
      <a:accent6>
        <a:srgbClr val="CCD2D7"/>
      </a:accent6>
      <a:hlink>
        <a:srgbClr val="4069A4"/>
      </a:hlink>
      <a:folHlink>
        <a:srgbClr val="4664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WSS theme">
  <a:themeElements>
    <a:clrScheme name="WSS 1">
      <a:dk1>
        <a:sysClr val="windowText" lastClr="000000"/>
      </a:dk1>
      <a:lt1>
        <a:sysClr val="window" lastClr="FFFFFF"/>
      </a:lt1>
      <a:dk2>
        <a:srgbClr val="44546A"/>
      </a:dk2>
      <a:lt2>
        <a:srgbClr val="E7E6E6"/>
      </a:lt2>
      <a:accent1>
        <a:srgbClr val="2A8C96"/>
      </a:accent1>
      <a:accent2>
        <a:srgbClr val="DB3535"/>
      </a:accent2>
      <a:accent3>
        <a:srgbClr val="4ABE7E"/>
      </a:accent3>
      <a:accent4>
        <a:srgbClr val="61C1CB"/>
      </a:accent4>
      <a:accent5>
        <a:srgbClr val="5CB60A"/>
      </a:accent5>
      <a:accent6>
        <a:srgbClr val="F0AB1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SS 2022 PPT template v1" id="{9BB899FC-82F9-4EAF-A48B-0B7549714EEB}" vid="{EFDEE028-E427-4824-9FEF-0E120C67EC08}"/>
    </a:ext>
  </a:ext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BFFD579DF01845BACFAF08ED31CD2B" ma:contentTypeVersion="11" ma:contentTypeDescription="Create a new document." ma:contentTypeScope="" ma:versionID="e1ac0a5529f506d737aaceb442a73390">
  <xsd:schema xmlns:xsd="http://www.w3.org/2001/XMLSchema" xmlns:xs="http://www.w3.org/2001/XMLSchema" xmlns:p="http://schemas.microsoft.com/office/2006/metadata/properties" xmlns:ns2="1a317ea9-fcfa-4683-816c-7559bd3e4c05" xmlns:ns3="93aa8c94-85c5-4c48-92b4-9ebfc417900e" targetNamespace="http://schemas.microsoft.com/office/2006/metadata/properties" ma:root="true" ma:fieldsID="8f1b6906b04cd1c0849444f8e2de95ab" ns2:_="" ns3:_="">
    <xsd:import namespace="1a317ea9-fcfa-4683-816c-7559bd3e4c05"/>
    <xsd:import namespace="93aa8c94-85c5-4c48-92b4-9ebfc417900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317ea9-fcfa-4683-816c-7559bd3e4c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89c3ae2-8a85-4fa7-a66d-29e838df7f0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aa8c94-85c5-4c48-92b4-9ebfc417900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906d719-5d01-4017-8912-f2cedf69d104}" ma:internalName="TaxCatchAll" ma:showField="CatchAllData" ma:web="93aa8c94-85c5-4c48-92b4-9ebfc41790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3aa8c94-85c5-4c48-92b4-9ebfc417900e" xsi:nil="true"/>
    <lcf76f155ced4ddcb4097134ff3c332f xmlns="1a317ea9-fcfa-4683-816c-7559bd3e4c0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76FFF6F-702C-4022-8EE7-91A9200618F9}"/>
</file>

<file path=customXml/itemProps2.xml><?xml version="1.0" encoding="utf-8"?>
<ds:datastoreItem xmlns:ds="http://schemas.openxmlformats.org/officeDocument/2006/customXml" ds:itemID="{910548A5-06DF-428A-B0E6-97206C85BBEF}"/>
</file>

<file path=customXml/itemProps3.xml><?xml version="1.0" encoding="utf-8"?>
<ds:datastoreItem xmlns:ds="http://schemas.openxmlformats.org/officeDocument/2006/customXml" ds:itemID="{4054A390-3CA6-4B3D-AB76-9AF22AD73CC5}"/>
</file>

<file path=docProps/app.xml><?xml version="1.0" encoding="utf-8"?>
<Properties xmlns="http://schemas.openxmlformats.org/officeDocument/2006/extended-properties" xmlns:vt="http://schemas.openxmlformats.org/officeDocument/2006/docPropsVTypes">
  <TotalTime>235</TotalTime>
  <Words>2420</Words>
  <Application>Microsoft Macintosh PowerPoint</Application>
  <PresentationFormat>On-screen Show (16:9)</PresentationFormat>
  <Paragraphs>637</Paragraphs>
  <Slides>40</Slides>
  <Notes>40</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40</vt:i4>
      </vt:variant>
    </vt:vector>
  </HeadingPairs>
  <TitlesOfParts>
    <vt:vector size="56" baseType="lpstr">
      <vt:lpstr>Aptos</vt:lpstr>
      <vt:lpstr>Calibri Light</vt:lpstr>
      <vt:lpstr>Arial</vt:lpstr>
      <vt:lpstr>Open Sans</vt:lpstr>
      <vt:lpstr>Open Sans ExtraBold</vt:lpstr>
      <vt:lpstr>Aptos Black</vt:lpstr>
      <vt:lpstr>Oswald</vt:lpstr>
      <vt:lpstr>Calibri</vt:lpstr>
      <vt:lpstr>Open Sans Light</vt:lpstr>
      <vt:lpstr>Average</vt:lpstr>
      <vt:lpstr>Arial Black</vt:lpstr>
      <vt:lpstr>Simple Light</vt:lpstr>
      <vt:lpstr>Office Theme</vt:lpstr>
      <vt:lpstr>Office Theme</vt:lpstr>
      <vt:lpstr>Office Theme</vt:lpstr>
      <vt:lpstr>WSS theme</vt:lpstr>
      <vt:lpstr>Leading inclusion: what works?</vt:lpstr>
      <vt:lpstr>In today’s session:</vt:lpstr>
      <vt:lpstr>River Learning Trust</vt:lpstr>
      <vt:lpstr>River Learning Trust</vt:lpstr>
      <vt:lpstr>Reviewing inclusivity</vt:lpstr>
      <vt:lpstr>The Role of the SENDCO</vt:lpstr>
      <vt:lpstr>The Hamster Wheel… Why?</vt:lpstr>
      <vt:lpstr>EPI: 39% at some point</vt:lpstr>
      <vt:lpstr>PowerPoint Presentation</vt:lpstr>
      <vt:lpstr>PowerPoint Presentation</vt:lpstr>
      <vt:lpstr>PowerPoint Presentation</vt:lpstr>
      <vt:lpstr>PowerPoint Presentation</vt:lpstr>
      <vt:lpstr>Inclusive Challenges</vt:lpstr>
      <vt:lpstr>PowerPoint Presentation</vt:lpstr>
      <vt:lpstr>Challenge</vt:lpstr>
      <vt:lpstr>Long-term outcomes</vt:lpstr>
      <vt:lpstr>Innovating solutions</vt:lpstr>
      <vt:lpstr>PowerPoint Presentation</vt:lpstr>
      <vt:lpstr>PowerPoint Presentation</vt:lpstr>
      <vt:lpstr>PowerPoint Presentation</vt:lpstr>
      <vt:lpstr>SEND in mainstream schools</vt:lpstr>
      <vt:lpstr>RLT Inclusion Strategy</vt:lpstr>
      <vt:lpstr>RLT Inclusion Strategy</vt:lpstr>
      <vt:lpstr>RLT Inclusion Strategy</vt:lpstr>
      <vt:lpstr>Built in, not bolt on</vt:lpstr>
      <vt:lpstr>PowerPoint Presentation</vt:lpstr>
      <vt:lpstr>Proactive planning</vt:lpstr>
      <vt:lpstr>High-quality teaching - EEF </vt:lpstr>
      <vt:lpstr>PowerPoint Presentation</vt:lpstr>
      <vt:lpstr>PowerPoint Presentation</vt:lpstr>
      <vt:lpstr>PowerPoint Presentation</vt:lpstr>
      <vt:lpstr>PowerPoint Presentation</vt:lpstr>
      <vt:lpstr>PowerPoint Presentation</vt:lpstr>
      <vt:lpstr>Data is beginning to show impact</vt:lpstr>
      <vt:lpstr>RLT Inclusion Strategy</vt:lpstr>
      <vt:lpstr>PowerPoint Presentation</vt:lpstr>
      <vt:lpstr>PowerPoint Presentation</vt:lpstr>
      <vt:lpstr>PowerPoint Presentation</vt:lpstr>
      <vt:lpstr>Universal SEND Services programme: Professional Development Groups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 </cp:lastModifiedBy>
  <cp:revision>8</cp:revision>
  <dcterms:modified xsi:type="dcterms:W3CDTF">2025-03-10T10:35:04Z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0x010100F8BFFD579DF01845BACFAF08ED31CD2B</vt:lpwstr>
  </property>
</Properties>
</file>